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3" r:id="rId3"/>
    <p:sldId id="281" r:id="rId4"/>
    <p:sldId id="285" r:id="rId5"/>
    <p:sldId id="274" r:id="rId6"/>
    <p:sldId id="275" r:id="rId7"/>
    <p:sldId id="280" r:id="rId8"/>
    <p:sldId id="278" r:id="rId9"/>
    <p:sldId id="283" r:id="rId10"/>
    <p:sldId id="284" r:id="rId11"/>
    <p:sldId id="279" r:id="rId1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404" autoAdjust="0"/>
  </p:normalViewPr>
  <p:slideViewPr>
    <p:cSldViewPr>
      <p:cViewPr>
        <p:scale>
          <a:sx n="85" d="100"/>
          <a:sy n="85" d="100"/>
        </p:scale>
        <p:origin x="-714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54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A1FC1-2DA8-488B-8289-9B5C1206B84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5FB2ACE-54A6-4630-B940-42DB358D7FC0}">
      <dgm:prSet/>
      <dgm:spPr/>
      <dgm:t>
        <a:bodyPr/>
        <a:lstStyle/>
        <a:p>
          <a:pPr rtl="0"/>
          <a:r>
            <a:rPr lang="en-GB" dirty="0" smtClean="0"/>
            <a:t>Nurse consultants (NC) introduced into the NHS in England in 2000</a:t>
          </a:r>
          <a:endParaRPr lang="en-GB" dirty="0"/>
        </a:p>
      </dgm:t>
    </dgm:pt>
    <dgm:pt modelId="{9BC4D4BD-0F97-428A-8310-E90142603908}" type="parTrans" cxnId="{BB99E8A4-1BDA-40AC-AF34-204F104DFBB4}">
      <dgm:prSet/>
      <dgm:spPr/>
      <dgm:t>
        <a:bodyPr/>
        <a:lstStyle/>
        <a:p>
          <a:endParaRPr lang="en-GB"/>
        </a:p>
      </dgm:t>
    </dgm:pt>
    <dgm:pt modelId="{3C6BEB47-F204-4B67-A968-BF90CCD9E7CA}" type="sibTrans" cxnId="{BB99E8A4-1BDA-40AC-AF34-204F104DFBB4}">
      <dgm:prSet/>
      <dgm:spPr/>
      <dgm:t>
        <a:bodyPr/>
        <a:lstStyle/>
        <a:p>
          <a:endParaRPr lang="en-GB"/>
        </a:p>
      </dgm:t>
    </dgm:pt>
    <dgm:pt modelId="{272DDE83-3E3D-45C5-8CAB-11DD2A84101C}">
      <dgm:prSet/>
      <dgm:spPr/>
      <dgm:t>
        <a:bodyPr/>
        <a:lstStyle/>
        <a:p>
          <a:pPr rtl="0"/>
          <a:r>
            <a:rPr lang="en-GB" dirty="0" smtClean="0"/>
            <a:t>Gradual increase in numbers: 1091 NCs in post by 2010</a:t>
          </a:r>
          <a:endParaRPr lang="en-GB" dirty="0"/>
        </a:p>
      </dgm:t>
    </dgm:pt>
    <dgm:pt modelId="{98322710-17B3-4046-8C8D-48CC36451728}" type="parTrans" cxnId="{E95AD166-E1A1-40D9-BF05-7BA6C1C67B24}">
      <dgm:prSet/>
      <dgm:spPr/>
      <dgm:t>
        <a:bodyPr/>
        <a:lstStyle/>
        <a:p>
          <a:endParaRPr lang="en-GB"/>
        </a:p>
      </dgm:t>
    </dgm:pt>
    <dgm:pt modelId="{9A65CC57-C0D3-4204-B7A1-FEE6FAED37E0}" type="sibTrans" cxnId="{E95AD166-E1A1-40D9-BF05-7BA6C1C67B24}">
      <dgm:prSet/>
      <dgm:spPr/>
      <dgm:t>
        <a:bodyPr/>
        <a:lstStyle/>
        <a:p>
          <a:endParaRPr lang="en-GB"/>
        </a:p>
      </dgm:t>
    </dgm:pt>
    <dgm:pt modelId="{8D699B1E-003D-4CA8-8F99-66CEDDC7C01A}">
      <dgm:prSet/>
      <dgm:spPr/>
      <dgm:t>
        <a:bodyPr/>
        <a:lstStyle/>
        <a:p>
          <a:pPr rtl="0"/>
          <a:r>
            <a:rPr lang="en-GB" dirty="0" smtClean="0"/>
            <a:t>Early evaluation: evidence of perceived impact on service development &amp; leadership of frontline staff (Guest et al. 2004)</a:t>
          </a:r>
          <a:endParaRPr lang="en-GB" dirty="0"/>
        </a:p>
      </dgm:t>
    </dgm:pt>
    <dgm:pt modelId="{A70D54D6-9812-4498-86E6-B1BD255E243B}" type="parTrans" cxnId="{679C78A0-63A3-410C-9590-E46884FF63F0}">
      <dgm:prSet/>
      <dgm:spPr/>
      <dgm:t>
        <a:bodyPr/>
        <a:lstStyle/>
        <a:p>
          <a:endParaRPr lang="en-GB"/>
        </a:p>
      </dgm:t>
    </dgm:pt>
    <dgm:pt modelId="{2F465A28-3960-4C4C-ACA1-F96ED605F1DF}" type="sibTrans" cxnId="{679C78A0-63A3-410C-9590-E46884FF63F0}">
      <dgm:prSet/>
      <dgm:spPr/>
      <dgm:t>
        <a:bodyPr/>
        <a:lstStyle/>
        <a:p>
          <a:endParaRPr lang="en-GB"/>
        </a:p>
      </dgm:t>
    </dgm:pt>
    <dgm:pt modelId="{34B4F8C5-D20D-4591-8E51-47AE0EB77CED}">
      <dgm:prSet/>
      <dgm:spPr/>
      <dgm:t>
        <a:bodyPr/>
        <a:lstStyle/>
        <a:p>
          <a:pPr rtl="0"/>
          <a:r>
            <a:rPr lang="en-GB" dirty="0" smtClean="0"/>
            <a:t>Overall little robust evidence on the actual impact of NCs</a:t>
          </a:r>
          <a:endParaRPr lang="en-GB" dirty="0"/>
        </a:p>
      </dgm:t>
    </dgm:pt>
    <dgm:pt modelId="{34D4A850-8D46-4E72-A305-9B43A1767B70}" type="parTrans" cxnId="{67A852BC-F261-4510-A8AD-7CBA95E728B9}">
      <dgm:prSet/>
      <dgm:spPr/>
      <dgm:t>
        <a:bodyPr/>
        <a:lstStyle/>
        <a:p>
          <a:endParaRPr lang="en-GB"/>
        </a:p>
      </dgm:t>
    </dgm:pt>
    <dgm:pt modelId="{93445C7C-EB61-411E-9E58-AAD3C486793E}" type="sibTrans" cxnId="{67A852BC-F261-4510-A8AD-7CBA95E728B9}">
      <dgm:prSet/>
      <dgm:spPr/>
      <dgm:t>
        <a:bodyPr/>
        <a:lstStyle/>
        <a:p>
          <a:endParaRPr lang="en-GB"/>
        </a:p>
      </dgm:t>
    </dgm:pt>
    <dgm:pt modelId="{795E4FB1-BE88-4A7D-898B-0A97E4C44949}">
      <dgm:prSet/>
      <dgm:spPr/>
      <dgm:t>
        <a:bodyPr/>
        <a:lstStyle/>
        <a:p>
          <a:pPr rtl="0"/>
          <a:r>
            <a:rPr lang="en-GB" smtClean="0"/>
            <a:t>Impact of these multi-faceted roles is inherently hard to capture (Guest et al. 2004)</a:t>
          </a:r>
          <a:endParaRPr lang="en-GB"/>
        </a:p>
      </dgm:t>
    </dgm:pt>
    <dgm:pt modelId="{BA016440-5E7F-4B57-AD3D-18AE502EBC4F}" type="parTrans" cxnId="{FCED92D8-1F0E-4B65-A296-853B9562E5F4}">
      <dgm:prSet/>
      <dgm:spPr/>
      <dgm:t>
        <a:bodyPr/>
        <a:lstStyle/>
        <a:p>
          <a:endParaRPr lang="en-GB"/>
        </a:p>
      </dgm:t>
    </dgm:pt>
    <dgm:pt modelId="{1888F06C-A4ED-44BD-894A-A4959904B14F}" type="sibTrans" cxnId="{FCED92D8-1F0E-4B65-A296-853B9562E5F4}">
      <dgm:prSet/>
      <dgm:spPr/>
      <dgm:t>
        <a:bodyPr/>
        <a:lstStyle/>
        <a:p>
          <a:endParaRPr lang="en-GB"/>
        </a:p>
      </dgm:t>
    </dgm:pt>
    <dgm:pt modelId="{E9C7CC42-338E-4FBB-9035-7ED79F6FEECF}" type="pres">
      <dgm:prSet presAssocID="{099A1FC1-2DA8-488B-8289-9B5C1206B84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A7F351-1D19-4F3F-9644-1A33685968D7}" type="pres">
      <dgm:prSet presAssocID="{75FB2ACE-54A6-4630-B940-42DB358D7FC0}" presName="thickLine" presStyleLbl="alignNode1" presStyleIdx="0" presStyleCnt="5"/>
      <dgm:spPr/>
    </dgm:pt>
    <dgm:pt modelId="{5E2EA7AC-BF18-4E19-97F7-2B64BA3CC082}" type="pres">
      <dgm:prSet presAssocID="{75FB2ACE-54A6-4630-B940-42DB358D7FC0}" presName="horz1" presStyleCnt="0"/>
      <dgm:spPr/>
    </dgm:pt>
    <dgm:pt modelId="{D17A1380-F5D5-4ACA-8B93-1D0F5A013B1B}" type="pres">
      <dgm:prSet presAssocID="{75FB2ACE-54A6-4630-B940-42DB358D7FC0}" presName="tx1" presStyleLbl="revTx" presStyleIdx="0" presStyleCnt="5"/>
      <dgm:spPr/>
      <dgm:t>
        <a:bodyPr/>
        <a:lstStyle/>
        <a:p>
          <a:endParaRPr lang="en-GB"/>
        </a:p>
      </dgm:t>
    </dgm:pt>
    <dgm:pt modelId="{FE6BC782-4DDC-45D9-A81F-616B946E6B06}" type="pres">
      <dgm:prSet presAssocID="{75FB2ACE-54A6-4630-B940-42DB358D7FC0}" presName="vert1" presStyleCnt="0"/>
      <dgm:spPr/>
    </dgm:pt>
    <dgm:pt modelId="{155805D3-CB6B-4CCD-8548-3EDDAB78D800}" type="pres">
      <dgm:prSet presAssocID="{272DDE83-3E3D-45C5-8CAB-11DD2A84101C}" presName="thickLine" presStyleLbl="alignNode1" presStyleIdx="1" presStyleCnt="5"/>
      <dgm:spPr/>
    </dgm:pt>
    <dgm:pt modelId="{3807C0F3-B9D1-4FC9-AD9E-974E98F2D935}" type="pres">
      <dgm:prSet presAssocID="{272DDE83-3E3D-45C5-8CAB-11DD2A84101C}" presName="horz1" presStyleCnt="0"/>
      <dgm:spPr/>
    </dgm:pt>
    <dgm:pt modelId="{1550EE2D-E4FD-4B36-9583-5137412B1521}" type="pres">
      <dgm:prSet presAssocID="{272DDE83-3E3D-45C5-8CAB-11DD2A84101C}" presName="tx1" presStyleLbl="revTx" presStyleIdx="1" presStyleCnt="5"/>
      <dgm:spPr/>
      <dgm:t>
        <a:bodyPr/>
        <a:lstStyle/>
        <a:p>
          <a:endParaRPr lang="en-GB"/>
        </a:p>
      </dgm:t>
    </dgm:pt>
    <dgm:pt modelId="{825E710C-09E6-4D75-A9B1-8B8734CFA763}" type="pres">
      <dgm:prSet presAssocID="{272DDE83-3E3D-45C5-8CAB-11DD2A84101C}" presName="vert1" presStyleCnt="0"/>
      <dgm:spPr/>
    </dgm:pt>
    <dgm:pt modelId="{50D7A320-2A40-47F1-9204-858BDF4297E0}" type="pres">
      <dgm:prSet presAssocID="{8D699B1E-003D-4CA8-8F99-66CEDDC7C01A}" presName="thickLine" presStyleLbl="alignNode1" presStyleIdx="2" presStyleCnt="5"/>
      <dgm:spPr/>
    </dgm:pt>
    <dgm:pt modelId="{95FFFCD8-AA37-4CF0-9722-1A8F93539754}" type="pres">
      <dgm:prSet presAssocID="{8D699B1E-003D-4CA8-8F99-66CEDDC7C01A}" presName="horz1" presStyleCnt="0"/>
      <dgm:spPr/>
    </dgm:pt>
    <dgm:pt modelId="{5C0C84E7-19AE-4C06-982F-23FCA16C87BE}" type="pres">
      <dgm:prSet presAssocID="{8D699B1E-003D-4CA8-8F99-66CEDDC7C01A}" presName="tx1" presStyleLbl="revTx" presStyleIdx="2" presStyleCnt="5"/>
      <dgm:spPr/>
      <dgm:t>
        <a:bodyPr/>
        <a:lstStyle/>
        <a:p>
          <a:endParaRPr lang="en-GB"/>
        </a:p>
      </dgm:t>
    </dgm:pt>
    <dgm:pt modelId="{051D1D1D-3E1A-4E72-9B41-EAEF4B88CE9A}" type="pres">
      <dgm:prSet presAssocID="{8D699B1E-003D-4CA8-8F99-66CEDDC7C01A}" presName="vert1" presStyleCnt="0"/>
      <dgm:spPr/>
    </dgm:pt>
    <dgm:pt modelId="{51BAAD0F-D8AB-4DAB-92EE-CF2DA6757811}" type="pres">
      <dgm:prSet presAssocID="{34B4F8C5-D20D-4591-8E51-47AE0EB77CED}" presName="thickLine" presStyleLbl="alignNode1" presStyleIdx="3" presStyleCnt="5"/>
      <dgm:spPr/>
    </dgm:pt>
    <dgm:pt modelId="{892656A7-EBF6-44C7-BA85-5D9CFD4F23F1}" type="pres">
      <dgm:prSet presAssocID="{34B4F8C5-D20D-4591-8E51-47AE0EB77CED}" presName="horz1" presStyleCnt="0"/>
      <dgm:spPr/>
    </dgm:pt>
    <dgm:pt modelId="{F5D5BFB4-D955-4A88-8566-76DCBCC32303}" type="pres">
      <dgm:prSet presAssocID="{34B4F8C5-D20D-4591-8E51-47AE0EB77CED}" presName="tx1" presStyleLbl="revTx" presStyleIdx="3" presStyleCnt="5"/>
      <dgm:spPr/>
      <dgm:t>
        <a:bodyPr/>
        <a:lstStyle/>
        <a:p>
          <a:endParaRPr lang="en-GB"/>
        </a:p>
      </dgm:t>
    </dgm:pt>
    <dgm:pt modelId="{0D71F157-36F3-4DC7-BADB-DAFD4AFA7D3A}" type="pres">
      <dgm:prSet presAssocID="{34B4F8C5-D20D-4591-8E51-47AE0EB77CED}" presName="vert1" presStyleCnt="0"/>
      <dgm:spPr/>
    </dgm:pt>
    <dgm:pt modelId="{6DEFDFAE-A766-4AF5-9D6F-BEE095235624}" type="pres">
      <dgm:prSet presAssocID="{795E4FB1-BE88-4A7D-898B-0A97E4C44949}" presName="thickLine" presStyleLbl="alignNode1" presStyleIdx="4" presStyleCnt="5"/>
      <dgm:spPr/>
    </dgm:pt>
    <dgm:pt modelId="{930940E6-DCBA-4D06-87FF-B6EFAFDC8F5E}" type="pres">
      <dgm:prSet presAssocID="{795E4FB1-BE88-4A7D-898B-0A97E4C44949}" presName="horz1" presStyleCnt="0"/>
      <dgm:spPr/>
    </dgm:pt>
    <dgm:pt modelId="{4471BF34-C2E0-490F-BE4E-AD2D0497FE05}" type="pres">
      <dgm:prSet presAssocID="{795E4FB1-BE88-4A7D-898B-0A97E4C44949}" presName="tx1" presStyleLbl="revTx" presStyleIdx="4" presStyleCnt="5"/>
      <dgm:spPr/>
      <dgm:t>
        <a:bodyPr/>
        <a:lstStyle/>
        <a:p>
          <a:endParaRPr lang="en-GB"/>
        </a:p>
      </dgm:t>
    </dgm:pt>
    <dgm:pt modelId="{409EF8B6-8972-4B77-99D8-3A9B446AD22E}" type="pres">
      <dgm:prSet presAssocID="{795E4FB1-BE88-4A7D-898B-0A97E4C44949}" presName="vert1" presStyleCnt="0"/>
      <dgm:spPr/>
    </dgm:pt>
  </dgm:ptLst>
  <dgm:cxnLst>
    <dgm:cxn modelId="{67A852BC-F261-4510-A8AD-7CBA95E728B9}" srcId="{099A1FC1-2DA8-488B-8289-9B5C1206B846}" destId="{34B4F8C5-D20D-4591-8E51-47AE0EB77CED}" srcOrd="3" destOrd="0" parTransId="{34D4A850-8D46-4E72-A305-9B43A1767B70}" sibTransId="{93445C7C-EB61-411E-9E58-AAD3C486793E}"/>
    <dgm:cxn modelId="{612AEF44-C696-4B3E-8FD3-DED77CA9E459}" type="presOf" srcId="{795E4FB1-BE88-4A7D-898B-0A97E4C44949}" destId="{4471BF34-C2E0-490F-BE4E-AD2D0497FE05}" srcOrd="0" destOrd="0" presId="urn:microsoft.com/office/officeart/2008/layout/LinedList"/>
    <dgm:cxn modelId="{C1214F7C-63DA-4F79-9985-25A70B26F249}" type="presOf" srcId="{272DDE83-3E3D-45C5-8CAB-11DD2A84101C}" destId="{1550EE2D-E4FD-4B36-9583-5137412B1521}" srcOrd="0" destOrd="0" presId="urn:microsoft.com/office/officeart/2008/layout/LinedList"/>
    <dgm:cxn modelId="{FCED92D8-1F0E-4B65-A296-853B9562E5F4}" srcId="{099A1FC1-2DA8-488B-8289-9B5C1206B846}" destId="{795E4FB1-BE88-4A7D-898B-0A97E4C44949}" srcOrd="4" destOrd="0" parTransId="{BA016440-5E7F-4B57-AD3D-18AE502EBC4F}" sibTransId="{1888F06C-A4ED-44BD-894A-A4959904B14F}"/>
    <dgm:cxn modelId="{BB99E8A4-1BDA-40AC-AF34-204F104DFBB4}" srcId="{099A1FC1-2DA8-488B-8289-9B5C1206B846}" destId="{75FB2ACE-54A6-4630-B940-42DB358D7FC0}" srcOrd="0" destOrd="0" parTransId="{9BC4D4BD-0F97-428A-8310-E90142603908}" sibTransId="{3C6BEB47-F204-4B67-A968-BF90CCD9E7CA}"/>
    <dgm:cxn modelId="{679C78A0-63A3-410C-9590-E46884FF63F0}" srcId="{099A1FC1-2DA8-488B-8289-9B5C1206B846}" destId="{8D699B1E-003D-4CA8-8F99-66CEDDC7C01A}" srcOrd="2" destOrd="0" parTransId="{A70D54D6-9812-4498-86E6-B1BD255E243B}" sibTransId="{2F465A28-3960-4C4C-ACA1-F96ED605F1DF}"/>
    <dgm:cxn modelId="{1B34218D-9B2E-4DA9-991D-C50CC00D10BD}" type="presOf" srcId="{8D699B1E-003D-4CA8-8F99-66CEDDC7C01A}" destId="{5C0C84E7-19AE-4C06-982F-23FCA16C87BE}" srcOrd="0" destOrd="0" presId="urn:microsoft.com/office/officeart/2008/layout/LinedList"/>
    <dgm:cxn modelId="{E95AD166-E1A1-40D9-BF05-7BA6C1C67B24}" srcId="{099A1FC1-2DA8-488B-8289-9B5C1206B846}" destId="{272DDE83-3E3D-45C5-8CAB-11DD2A84101C}" srcOrd="1" destOrd="0" parTransId="{98322710-17B3-4046-8C8D-48CC36451728}" sibTransId="{9A65CC57-C0D3-4204-B7A1-FEE6FAED37E0}"/>
    <dgm:cxn modelId="{4D1BE3DB-FEC2-45BA-A9F6-48759D1D98D8}" type="presOf" srcId="{34B4F8C5-D20D-4591-8E51-47AE0EB77CED}" destId="{F5D5BFB4-D955-4A88-8566-76DCBCC32303}" srcOrd="0" destOrd="0" presId="urn:microsoft.com/office/officeart/2008/layout/LinedList"/>
    <dgm:cxn modelId="{CE04939C-EAEA-4C56-9A8C-20BA7ABCAB5E}" type="presOf" srcId="{75FB2ACE-54A6-4630-B940-42DB358D7FC0}" destId="{D17A1380-F5D5-4ACA-8B93-1D0F5A013B1B}" srcOrd="0" destOrd="0" presId="urn:microsoft.com/office/officeart/2008/layout/LinedList"/>
    <dgm:cxn modelId="{C0788649-C484-436B-8D09-4AEE179040E4}" type="presOf" srcId="{099A1FC1-2DA8-488B-8289-9B5C1206B846}" destId="{E9C7CC42-338E-4FBB-9035-7ED79F6FEECF}" srcOrd="0" destOrd="0" presId="urn:microsoft.com/office/officeart/2008/layout/LinedList"/>
    <dgm:cxn modelId="{F7A690C3-6D36-4323-B208-B88E9B571370}" type="presParOf" srcId="{E9C7CC42-338E-4FBB-9035-7ED79F6FEECF}" destId="{DBA7F351-1D19-4F3F-9644-1A33685968D7}" srcOrd="0" destOrd="0" presId="urn:microsoft.com/office/officeart/2008/layout/LinedList"/>
    <dgm:cxn modelId="{929242AC-34FA-4172-8CD2-FC9A1A59DA24}" type="presParOf" srcId="{E9C7CC42-338E-4FBB-9035-7ED79F6FEECF}" destId="{5E2EA7AC-BF18-4E19-97F7-2B64BA3CC082}" srcOrd="1" destOrd="0" presId="urn:microsoft.com/office/officeart/2008/layout/LinedList"/>
    <dgm:cxn modelId="{26A50D32-5530-44F7-8739-0B27C84BAA56}" type="presParOf" srcId="{5E2EA7AC-BF18-4E19-97F7-2B64BA3CC082}" destId="{D17A1380-F5D5-4ACA-8B93-1D0F5A013B1B}" srcOrd="0" destOrd="0" presId="urn:microsoft.com/office/officeart/2008/layout/LinedList"/>
    <dgm:cxn modelId="{37FD1369-8533-4708-9044-F512328BE69A}" type="presParOf" srcId="{5E2EA7AC-BF18-4E19-97F7-2B64BA3CC082}" destId="{FE6BC782-4DDC-45D9-A81F-616B946E6B06}" srcOrd="1" destOrd="0" presId="urn:microsoft.com/office/officeart/2008/layout/LinedList"/>
    <dgm:cxn modelId="{09CEAFCB-9C39-4161-B73B-2751EBDDCA3F}" type="presParOf" srcId="{E9C7CC42-338E-4FBB-9035-7ED79F6FEECF}" destId="{155805D3-CB6B-4CCD-8548-3EDDAB78D800}" srcOrd="2" destOrd="0" presId="urn:microsoft.com/office/officeart/2008/layout/LinedList"/>
    <dgm:cxn modelId="{F4E6B190-3C27-4801-978F-38A12E64EACB}" type="presParOf" srcId="{E9C7CC42-338E-4FBB-9035-7ED79F6FEECF}" destId="{3807C0F3-B9D1-4FC9-AD9E-974E98F2D935}" srcOrd="3" destOrd="0" presId="urn:microsoft.com/office/officeart/2008/layout/LinedList"/>
    <dgm:cxn modelId="{720494F4-E9EB-4321-ABCC-EB36FAC06D11}" type="presParOf" srcId="{3807C0F3-B9D1-4FC9-AD9E-974E98F2D935}" destId="{1550EE2D-E4FD-4B36-9583-5137412B1521}" srcOrd="0" destOrd="0" presId="urn:microsoft.com/office/officeart/2008/layout/LinedList"/>
    <dgm:cxn modelId="{4F7E1C70-07CF-4B34-816E-0CBB561ADCAF}" type="presParOf" srcId="{3807C0F3-B9D1-4FC9-AD9E-974E98F2D935}" destId="{825E710C-09E6-4D75-A9B1-8B8734CFA763}" srcOrd="1" destOrd="0" presId="urn:microsoft.com/office/officeart/2008/layout/LinedList"/>
    <dgm:cxn modelId="{142ADC9B-7341-4132-8887-C1EA6EDB9862}" type="presParOf" srcId="{E9C7CC42-338E-4FBB-9035-7ED79F6FEECF}" destId="{50D7A320-2A40-47F1-9204-858BDF4297E0}" srcOrd="4" destOrd="0" presId="urn:microsoft.com/office/officeart/2008/layout/LinedList"/>
    <dgm:cxn modelId="{D850E147-C337-4A26-B043-BEB4C362D675}" type="presParOf" srcId="{E9C7CC42-338E-4FBB-9035-7ED79F6FEECF}" destId="{95FFFCD8-AA37-4CF0-9722-1A8F93539754}" srcOrd="5" destOrd="0" presId="urn:microsoft.com/office/officeart/2008/layout/LinedList"/>
    <dgm:cxn modelId="{C9F0A6B1-213B-4C60-8840-54240CC0804F}" type="presParOf" srcId="{95FFFCD8-AA37-4CF0-9722-1A8F93539754}" destId="{5C0C84E7-19AE-4C06-982F-23FCA16C87BE}" srcOrd="0" destOrd="0" presId="urn:microsoft.com/office/officeart/2008/layout/LinedList"/>
    <dgm:cxn modelId="{07D9081B-2146-459A-9CD5-F6C99CAD9FD5}" type="presParOf" srcId="{95FFFCD8-AA37-4CF0-9722-1A8F93539754}" destId="{051D1D1D-3E1A-4E72-9B41-EAEF4B88CE9A}" srcOrd="1" destOrd="0" presId="urn:microsoft.com/office/officeart/2008/layout/LinedList"/>
    <dgm:cxn modelId="{27DDAF59-F8BF-4D54-9530-20CC556E8849}" type="presParOf" srcId="{E9C7CC42-338E-4FBB-9035-7ED79F6FEECF}" destId="{51BAAD0F-D8AB-4DAB-92EE-CF2DA6757811}" srcOrd="6" destOrd="0" presId="urn:microsoft.com/office/officeart/2008/layout/LinedList"/>
    <dgm:cxn modelId="{4C544781-62C6-496E-A28C-91D9EFBD5B4C}" type="presParOf" srcId="{E9C7CC42-338E-4FBB-9035-7ED79F6FEECF}" destId="{892656A7-EBF6-44C7-BA85-5D9CFD4F23F1}" srcOrd="7" destOrd="0" presId="urn:microsoft.com/office/officeart/2008/layout/LinedList"/>
    <dgm:cxn modelId="{48F71C0E-947B-475F-A974-44C157523134}" type="presParOf" srcId="{892656A7-EBF6-44C7-BA85-5D9CFD4F23F1}" destId="{F5D5BFB4-D955-4A88-8566-76DCBCC32303}" srcOrd="0" destOrd="0" presId="urn:microsoft.com/office/officeart/2008/layout/LinedList"/>
    <dgm:cxn modelId="{7FDDA5B4-0A9A-4B85-9E9C-BDC4953E4819}" type="presParOf" srcId="{892656A7-EBF6-44C7-BA85-5D9CFD4F23F1}" destId="{0D71F157-36F3-4DC7-BADB-DAFD4AFA7D3A}" srcOrd="1" destOrd="0" presId="urn:microsoft.com/office/officeart/2008/layout/LinedList"/>
    <dgm:cxn modelId="{CF010DD7-08A7-47AD-BCD2-195B9228C6BC}" type="presParOf" srcId="{E9C7CC42-338E-4FBB-9035-7ED79F6FEECF}" destId="{6DEFDFAE-A766-4AF5-9D6F-BEE095235624}" srcOrd="8" destOrd="0" presId="urn:microsoft.com/office/officeart/2008/layout/LinedList"/>
    <dgm:cxn modelId="{5CA76FA8-C83A-45A1-9A72-483F68DCA0A0}" type="presParOf" srcId="{E9C7CC42-338E-4FBB-9035-7ED79F6FEECF}" destId="{930940E6-DCBA-4D06-87FF-B6EFAFDC8F5E}" srcOrd="9" destOrd="0" presId="urn:microsoft.com/office/officeart/2008/layout/LinedList"/>
    <dgm:cxn modelId="{F18179F4-FDC2-457C-A032-62419B3C3448}" type="presParOf" srcId="{930940E6-DCBA-4D06-87FF-B6EFAFDC8F5E}" destId="{4471BF34-C2E0-490F-BE4E-AD2D0497FE05}" srcOrd="0" destOrd="0" presId="urn:microsoft.com/office/officeart/2008/layout/LinedList"/>
    <dgm:cxn modelId="{94F2BF55-AA2A-47D0-A6FA-96708A5DED93}" type="presParOf" srcId="{930940E6-DCBA-4D06-87FF-B6EFAFDC8F5E}" destId="{409EF8B6-8972-4B77-99D8-3A9B446AD22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966EC5-1A25-4697-95D4-24C0C2A154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5BA14F4-77DD-4143-9256-A7ABBEDEDE6F}">
      <dgm:prSet/>
      <dgm:spPr/>
      <dgm:t>
        <a:bodyPr/>
        <a:lstStyle/>
        <a:p>
          <a:pPr rtl="0"/>
          <a:r>
            <a:rPr lang="en-GB" dirty="0" smtClean="0"/>
            <a:t>Four components of role</a:t>
          </a:r>
          <a:endParaRPr lang="en-GB" dirty="0"/>
        </a:p>
      </dgm:t>
    </dgm:pt>
    <dgm:pt modelId="{FEB10032-B4DE-4CD3-BDB9-BB70775824DF}" type="parTrans" cxnId="{215A0DED-D525-4DA6-BD07-729E7A96BE7A}">
      <dgm:prSet/>
      <dgm:spPr/>
      <dgm:t>
        <a:bodyPr/>
        <a:lstStyle/>
        <a:p>
          <a:endParaRPr lang="en-GB"/>
        </a:p>
      </dgm:t>
    </dgm:pt>
    <dgm:pt modelId="{D2DE9B1A-7058-40A1-BCEE-64B84B545689}" type="sibTrans" cxnId="{215A0DED-D525-4DA6-BD07-729E7A96BE7A}">
      <dgm:prSet/>
      <dgm:spPr/>
      <dgm:t>
        <a:bodyPr/>
        <a:lstStyle/>
        <a:p>
          <a:endParaRPr lang="en-GB"/>
        </a:p>
      </dgm:t>
    </dgm:pt>
    <dgm:pt modelId="{3E4DCDE3-FC6E-44A8-B192-3E28845878B2}">
      <dgm:prSet custT="1"/>
      <dgm:spPr/>
      <dgm:t>
        <a:bodyPr/>
        <a:lstStyle/>
        <a:p>
          <a:pPr rtl="0"/>
          <a:r>
            <a:rPr lang="en-GB" sz="1800" dirty="0" smtClean="0"/>
            <a:t>Expert practice</a:t>
          </a:r>
          <a:endParaRPr lang="en-GB" sz="1800" dirty="0"/>
        </a:p>
      </dgm:t>
    </dgm:pt>
    <dgm:pt modelId="{B09758AE-1A77-41B4-8146-AE09C15CF3C8}" type="parTrans" cxnId="{D8B4F9C6-0BB8-4427-AD5D-745B944FFFCD}">
      <dgm:prSet/>
      <dgm:spPr/>
      <dgm:t>
        <a:bodyPr/>
        <a:lstStyle/>
        <a:p>
          <a:endParaRPr lang="en-GB"/>
        </a:p>
      </dgm:t>
    </dgm:pt>
    <dgm:pt modelId="{0A7105E8-75BF-4909-9427-AF4CE0196CE6}" type="sibTrans" cxnId="{D8B4F9C6-0BB8-4427-AD5D-745B944FFFCD}">
      <dgm:prSet/>
      <dgm:spPr/>
      <dgm:t>
        <a:bodyPr/>
        <a:lstStyle/>
        <a:p>
          <a:endParaRPr lang="en-GB"/>
        </a:p>
      </dgm:t>
    </dgm:pt>
    <dgm:pt modelId="{5A29C654-C62B-42A8-9DFB-CFCAE35C6AAE}">
      <dgm:prSet custT="1"/>
      <dgm:spPr/>
      <dgm:t>
        <a:bodyPr/>
        <a:lstStyle/>
        <a:p>
          <a:pPr rtl="0"/>
          <a:r>
            <a:rPr lang="en-GB" sz="1800" dirty="0" smtClean="0"/>
            <a:t>Professional leadership &amp; consultancy</a:t>
          </a:r>
          <a:endParaRPr lang="en-GB" sz="1800" dirty="0"/>
        </a:p>
      </dgm:t>
    </dgm:pt>
    <dgm:pt modelId="{1FEA1D73-862D-405D-B29A-18B1ABC774E6}" type="parTrans" cxnId="{4AAEA70D-517F-4CD8-AF9A-819ACB8133A7}">
      <dgm:prSet/>
      <dgm:spPr/>
      <dgm:t>
        <a:bodyPr/>
        <a:lstStyle/>
        <a:p>
          <a:endParaRPr lang="en-GB"/>
        </a:p>
      </dgm:t>
    </dgm:pt>
    <dgm:pt modelId="{978E2012-FF34-472D-B7C3-1529341FA0A8}" type="sibTrans" cxnId="{4AAEA70D-517F-4CD8-AF9A-819ACB8133A7}">
      <dgm:prSet/>
      <dgm:spPr/>
      <dgm:t>
        <a:bodyPr/>
        <a:lstStyle/>
        <a:p>
          <a:endParaRPr lang="en-GB"/>
        </a:p>
      </dgm:t>
    </dgm:pt>
    <dgm:pt modelId="{F45FAFA5-B908-4CA5-BCC3-8DB7207ED3A7}">
      <dgm:prSet custT="1"/>
      <dgm:spPr/>
      <dgm:t>
        <a:bodyPr/>
        <a:lstStyle/>
        <a:p>
          <a:pPr rtl="0"/>
          <a:r>
            <a:rPr lang="en-GB" sz="1800" dirty="0" smtClean="0"/>
            <a:t>Education, training &amp; development</a:t>
          </a:r>
          <a:endParaRPr lang="en-GB" sz="1800" dirty="0"/>
        </a:p>
      </dgm:t>
    </dgm:pt>
    <dgm:pt modelId="{C1EC638F-5EDD-468E-A154-9423DF7182B2}" type="parTrans" cxnId="{E725ED7C-C52E-4A00-A040-AB7285A0FC04}">
      <dgm:prSet/>
      <dgm:spPr/>
      <dgm:t>
        <a:bodyPr/>
        <a:lstStyle/>
        <a:p>
          <a:endParaRPr lang="en-GB"/>
        </a:p>
      </dgm:t>
    </dgm:pt>
    <dgm:pt modelId="{864717FB-0B0F-4BDF-848C-CA418F6308F9}" type="sibTrans" cxnId="{E725ED7C-C52E-4A00-A040-AB7285A0FC04}">
      <dgm:prSet/>
      <dgm:spPr/>
      <dgm:t>
        <a:bodyPr/>
        <a:lstStyle/>
        <a:p>
          <a:endParaRPr lang="en-GB"/>
        </a:p>
      </dgm:t>
    </dgm:pt>
    <dgm:pt modelId="{D61D9A40-EFDD-4BBB-B6C0-FC5E3D8C3449}">
      <dgm:prSet custT="1"/>
      <dgm:spPr/>
      <dgm:t>
        <a:bodyPr/>
        <a:lstStyle/>
        <a:p>
          <a:pPr rtl="0"/>
          <a:r>
            <a:rPr lang="en-GB" sz="1800" dirty="0" smtClean="0"/>
            <a:t>Service development, research &amp; evaluation</a:t>
          </a:r>
          <a:endParaRPr lang="en-GB" sz="1800" dirty="0"/>
        </a:p>
      </dgm:t>
    </dgm:pt>
    <dgm:pt modelId="{3A1C7FB4-351D-4605-9BF4-788EB4BE4380}" type="parTrans" cxnId="{2B988C29-979B-47B9-9178-006D7B7D8FC0}">
      <dgm:prSet/>
      <dgm:spPr/>
      <dgm:t>
        <a:bodyPr/>
        <a:lstStyle/>
        <a:p>
          <a:endParaRPr lang="en-GB"/>
        </a:p>
      </dgm:t>
    </dgm:pt>
    <dgm:pt modelId="{2CBA9D3C-84E6-4D7B-9C29-BD9BAEBE9536}" type="sibTrans" cxnId="{2B988C29-979B-47B9-9178-006D7B7D8FC0}">
      <dgm:prSet/>
      <dgm:spPr/>
      <dgm:t>
        <a:bodyPr/>
        <a:lstStyle/>
        <a:p>
          <a:endParaRPr lang="en-GB"/>
        </a:p>
      </dgm:t>
    </dgm:pt>
    <dgm:pt modelId="{24EE3AA3-42D3-40B4-B8DA-D97ED9476499}">
      <dgm:prSet/>
      <dgm:spPr/>
      <dgm:t>
        <a:bodyPr/>
        <a:lstStyle/>
        <a:p>
          <a:pPr rtl="0"/>
          <a:r>
            <a:rPr lang="en-GB" dirty="0" smtClean="0"/>
            <a:t>Issue of process and outcome</a:t>
          </a:r>
          <a:endParaRPr lang="en-GB" dirty="0"/>
        </a:p>
      </dgm:t>
    </dgm:pt>
    <dgm:pt modelId="{7DAE03ED-5C3C-4515-9ACC-0D4AC7DDF838}" type="parTrans" cxnId="{D08E34E6-F558-4B97-AB8C-A828A7868B5C}">
      <dgm:prSet/>
      <dgm:spPr/>
      <dgm:t>
        <a:bodyPr/>
        <a:lstStyle/>
        <a:p>
          <a:endParaRPr lang="en-GB"/>
        </a:p>
      </dgm:t>
    </dgm:pt>
    <dgm:pt modelId="{354C42A3-52F2-4DC2-8E58-8E80B2EA3DF5}" type="sibTrans" cxnId="{D08E34E6-F558-4B97-AB8C-A828A7868B5C}">
      <dgm:prSet/>
      <dgm:spPr/>
      <dgm:t>
        <a:bodyPr/>
        <a:lstStyle/>
        <a:p>
          <a:endParaRPr lang="en-GB"/>
        </a:p>
      </dgm:t>
    </dgm:pt>
    <dgm:pt modelId="{26972B51-CD96-4B47-9B8E-FFABC1C2C969}">
      <dgm:prSet/>
      <dgm:spPr/>
      <dgm:t>
        <a:bodyPr/>
        <a:lstStyle/>
        <a:p>
          <a:pPr rtl="0"/>
          <a:r>
            <a:rPr lang="en-GB" dirty="0" smtClean="0"/>
            <a:t>Potential framework for outcome indicators (Gerrish et al 2007)</a:t>
          </a:r>
          <a:endParaRPr lang="en-GB" dirty="0"/>
        </a:p>
      </dgm:t>
    </dgm:pt>
    <dgm:pt modelId="{763C64C1-C3E0-4182-99EE-260D2CDF9639}" type="parTrans" cxnId="{5B038D9F-7119-424D-BC15-89EDC74974D0}">
      <dgm:prSet/>
      <dgm:spPr/>
      <dgm:t>
        <a:bodyPr/>
        <a:lstStyle/>
        <a:p>
          <a:endParaRPr lang="en-GB"/>
        </a:p>
      </dgm:t>
    </dgm:pt>
    <dgm:pt modelId="{04E3CC30-3028-4833-925E-A1858F9163EE}" type="sibTrans" cxnId="{5B038D9F-7119-424D-BC15-89EDC74974D0}">
      <dgm:prSet/>
      <dgm:spPr/>
      <dgm:t>
        <a:bodyPr/>
        <a:lstStyle/>
        <a:p>
          <a:endParaRPr lang="en-GB"/>
        </a:p>
      </dgm:t>
    </dgm:pt>
    <dgm:pt modelId="{D7A5F92D-DA75-4EC9-A4DF-F7038F500EEB}">
      <dgm:prSet custT="1"/>
      <dgm:spPr/>
      <dgm:t>
        <a:bodyPr/>
        <a:lstStyle/>
        <a:p>
          <a:pPr rtl="0"/>
          <a:r>
            <a:rPr lang="en-GB" sz="1800" dirty="0" smtClean="0"/>
            <a:t>Clinical significance – patients</a:t>
          </a:r>
          <a:endParaRPr lang="en-GB" sz="1800" dirty="0"/>
        </a:p>
      </dgm:t>
    </dgm:pt>
    <dgm:pt modelId="{811AB901-15D7-4D12-97BA-C308D59E05B2}" type="parTrans" cxnId="{297A52DF-3065-4B3C-BFA7-A0F6C944E8BF}">
      <dgm:prSet/>
      <dgm:spPr/>
      <dgm:t>
        <a:bodyPr/>
        <a:lstStyle/>
        <a:p>
          <a:endParaRPr lang="en-GB"/>
        </a:p>
      </dgm:t>
    </dgm:pt>
    <dgm:pt modelId="{FE05B424-AE41-41C3-8047-2EB7224A7888}" type="sibTrans" cxnId="{297A52DF-3065-4B3C-BFA7-A0F6C944E8BF}">
      <dgm:prSet/>
      <dgm:spPr/>
      <dgm:t>
        <a:bodyPr/>
        <a:lstStyle/>
        <a:p>
          <a:endParaRPr lang="en-GB"/>
        </a:p>
      </dgm:t>
    </dgm:pt>
    <dgm:pt modelId="{E8CBBCB3-35A0-4E7E-B6C7-4C4B0691FC9D}">
      <dgm:prSet custT="1"/>
      <dgm:spPr/>
      <dgm:t>
        <a:bodyPr/>
        <a:lstStyle/>
        <a:p>
          <a:pPr rtl="0"/>
          <a:r>
            <a:rPr lang="en-GB" sz="1800" dirty="0" smtClean="0"/>
            <a:t>Professional significance – staff</a:t>
          </a:r>
          <a:endParaRPr lang="en-GB" sz="1800" dirty="0"/>
        </a:p>
      </dgm:t>
    </dgm:pt>
    <dgm:pt modelId="{B7174453-9FE9-446C-A868-842ADB867DC9}" type="parTrans" cxnId="{6212E32D-C264-455D-A3A0-54A8A1CDA018}">
      <dgm:prSet/>
      <dgm:spPr/>
      <dgm:t>
        <a:bodyPr/>
        <a:lstStyle/>
        <a:p>
          <a:endParaRPr lang="en-GB"/>
        </a:p>
      </dgm:t>
    </dgm:pt>
    <dgm:pt modelId="{782D60BC-ACA7-4F6B-B002-1ECC62C3C9A6}" type="sibTrans" cxnId="{6212E32D-C264-455D-A3A0-54A8A1CDA018}">
      <dgm:prSet/>
      <dgm:spPr/>
      <dgm:t>
        <a:bodyPr/>
        <a:lstStyle/>
        <a:p>
          <a:endParaRPr lang="en-GB"/>
        </a:p>
      </dgm:t>
    </dgm:pt>
    <dgm:pt modelId="{F1EFA05D-DCF1-40FE-ADDD-09669E4DF5AA}">
      <dgm:prSet custT="1"/>
      <dgm:spPr/>
      <dgm:t>
        <a:bodyPr/>
        <a:lstStyle/>
        <a:p>
          <a:pPr rtl="0"/>
          <a:r>
            <a:rPr lang="en-GB" sz="1800" dirty="0" smtClean="0"/>
            <a:t>? Organisational significance – internal and external</a:t>
          </a:r>
          <a:endParaRPr lang="en-GB" sz="1800" dirty="0"/>
        </a:p>
      </dgm:t>
    </dgm:pt>
    <dgm:pt modelId="{E919D8ED-941A-4304-8BE8-E3AE11707322}" type="parTrans" cxnId="{9D8C1298-6396-41E9-B91F-55C165F07797}">
      <dgm:prSet/>
      <dgm:spPr/>
      <dgm:t>
        <a:bodyPr/>
        <a:lstStyle/>
        <a:p>
          <a:endParaRPr lang="en-GB"/>
        </a:p>
      </dgm:t>
    </dgm:pt>
    <dgm:pt modelId="{27C7BCDC-0AF9-41CC-BA55-C99F3C4F7957}" type="sibTrans" cxnId="{9D8C1298-6396-41E9-B91F-55C165F07797}">
      <dgm:prSet/>
      <dgm:spPr/>
      <dgm:t>
        <a:bodyPr/>
        <a:lstStyle/>
        <a:p>
          <a:endParaRPr lang="en-GB"/>
        </a:p>
      </dgm:t>
    </dgm:pt>
    <dgm:pt modelId="{A85E5068-A6FE-4B9D-ACAD-F9093D930FCA}" type="pres">
      <dgm:prSet presAssocID="{09966EC5-1A25-4697-95D4-24C0C2A154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A87D16-F7F9-4E38-8D5A-14B5B8A5FC36}" type="pres">
      <dgm:prSet presAssocID="{A5BA14F4-77DD-4143-9256-A7ABBEDEDE6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B28D13-29EE-46EF-971C-8357AA0A1163}" type="pres">
      <dgm:prSet presAssocID="{A5BA14F4-77DD-4143-9256-A7ABBEDEDE6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522E3F-11AD-4CF5-B6A3-6063B03804E4}" type="pres">
      <dgm:prSet presAssocID="{24EE3AA3-42D3-40B4-B8DA-D97ED947649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4998F2-57FF-4453-8CCB-6947CEDA4638}" type="pres">
      <dgm:prSet presAssocID="{354C42A3-52F2-4DC2-8E58-8E80B2EA3DF5}" presName="spacer" presStyleCnt="0"/>
      <dgm:spPr/>
    </dgm:pt>
    <dgm:pt modelId="{8D598334-CF7A-4F1C-8255-A0D063A844D0}" type="pres">
      <dgm:prSet presAssocID="{26972B51-CD96-4B47-9B8E-FFABC1C2C9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461CA7-5F72-49D0-B96E-997BFC74C3B2}" type="pres">
      <dgm:prSet presAssocID="{26972B51-CD96-4B47-9B8E-FFABC1C2C96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97A52DF-3065-4B3C-BFA7-A0F6C944E8BF}" srcId="{26972B51-CD96-4B47-9B8E-FFABC1C2C969}" destId="{D7A5F92D-DA75-4EC9-A4DF-F7038F500EEB}" srcOrd="0" destOrd="0" parTransId="{811AB901-15D7-4D12-97BA-C308D59E05B2}" sibTransId="{FE05B424-AE41-41C3-8047-2EB7224A7888}"/>
    <dgm:cxn modelId="{2E8E1262-6FD8-4C73-A328-81E6D4840C9E}" type="presOf" srcId="{3E4DCDE3-FC6E-44A8-B192-3E28845878B2}" destId="{0AB28D13-29EE-46EF-971C-8357AA0A1163}" srcOrd="0" destOrd="0" presId="urn:microsoft.com/office/officeart/2005/8/layout/vList2"/>
    <dgm:cxn modelId="{215A0DED-D525-4DA6-BD07-729E7A96BE7A}" srcId="{09966EC5-1A25-4697-95D4-24C0C2A1547B}" destId="{A5BA14F4-77DD-4143-9256-A7ABBEDEDE6F}" srcOrd="0" destOrd="0" parTransId="{FEB10032-B4DE-4CD3-BDB9-BB70775824DF}" sibTransId="{D2DE9B1A-7058-40A1-BCEE-64B84B545689}"/>
    <dgm:cxn modelId="{B402BB07-931B-4CE9-84D1-667C46BFF495}" type="presOf" srcId="{26972B51-CD96-4B47-9B8E-FFABC1C2C969}" destId="{8D598334-CF7A-4F1C-8255-A0D063A844D0}" srcOrd="0" destOrd="0" presId="urn:microsoft.com/office/officeart/2005/8/layout/vList2"/>
    <dgm:cxn modelId="{7AB62BAF-FED9-4CED-A291-44865756BB44}" type="presOf" srcId="{E8CBBCB3-35A0-4E7E-B6C7-4C4B0691FC9D}" destId="{FC461CA7-5F72-49D0-B96E-997BFC74C3B2}" srcOrd="0" destOrd="1" presId="urn:microsoft.com/office/officeart/2005/8/layout/vList2"/>
    <dgm:cxn modelId="{E725ED7C-C52E-4A00-A040-AB7285A0FC04}" srcId="{A5BA14F4-77DD-4143-9256-A7ABBEDEDE6F}" destId="{F45FAFA5-B908-4CA5-BCC3-8DB7207ED3A7}" srcOrd="2" destOrd="0" parTransId="{C1EC638F-5EDD-468E-A154-9423DF7182B2}" sibTransId="{864717FB-0B0F-4BDF-848C-CA418F6308F9}"/>
    <dgm:cxn modelId="{2FFC457C-0068-488D-B9A9-5AA27100ED29}" type="presOf" srcId="{24EE3AA3-42D3-40B4-B8DA-D97ED9476499}" destId="{5D522E3F-11AD-4CF5-B6A3-6063B03804E4}" srcOrd="0" destOrd="0" presId="urn:microsoft.com/office/officeart/2005/8/layout/vList2"/>
    <dgm:cxn modelId="{4F7AB2DA-1921-4D98-A535-6C51DCA58BDE}" type="presOf" srcId="{F45FAFA5-B908-4CA5-BCC3-8DB7207ED3A7}" destId="{0AB28D13-29EE-46EF-971C-8357AA0A1163}" srcOrd="0" destOrd="2" presId="urn:microsoft.com/office/officeart/2005/8/layout/vList2"/>
    <dgm:cxn modelId="{D08E34E6-F558-4B97-AB8C-A828A7868B5C}" srcId="{09966EC5-1A25-4697-95D4-24C0C2A1547B}" destId="{24EE3AA3-42D3-40B4-B8DA-D97ED9476499}" srcOrd="1" destOrd="0" parTransId="{7DAE03ED-5C3C-4515-9ACC-0D4AC7DDF838}" sibTransId="{354C42A3-52F2-4DC2-8E58-8E80B2EA3DF5}"/>
    <dgm:cxn modelId="{5B038D9F-7119-424D-BC15-89EDC74974D0}" srcId="{09966EC5-1A25-4697-95D4-24C0C2A1547B}" destId="{26972B51-CD96-4B47-9B8E-FFABC1C2C969}" srcOrd="2" destOrd="0" parTransId="{763C64C1-C3E0-4182-99EE-260D2CDF9639}" sibTransId="{04E3CC30-3028-4833-925E-A1858F9163EE}"/>
    <dgm:cxn modelId="{5488DCF5-5A80-4630-A920-F70F637C1FCB}" type="presOf" srcId="{F1EFA05D-DCF1-40FE-ADDD-09669E4DF5AA}" destId="{FC461CA7-5F72-49D0-B96E-997BFC74C3B2}" srcOrd="0" destOrd="2" presId="urn:microsoft.com/office/officeart/2005/8/layout/vList2"/>
    <dgm:cxn modelId="{9D8C1298-6396-41E9-B91F-55C165F07797}" srcId="{26972B51-CD96-4B47-9B8E-FFABC1C2C969}" destId="{F1EFA05D-DCF1-40FE-ADDD-09669E4DF5AA}" srcOrd="2" destOrd="0" parTransId="{E919D8ED-941A-4304-8BE8-E3AE11707322}" sibTransId="{27C7BCDC-0AF9-41CC-BA55-C99F3C4F7957}"/>
    <dgm:cxn modelId="{AD6A1071-4E6F-4B60-8353-1D944BC40A49}" type="presOf" srcId="{A5BA14F4-77DD-4143-9256-A7ABBEDEDE6F}" destId="{72A87D16-F7F9-4E38-8D5A-14B5B8A5FC36}" srcOrd="0" destOrd="0" presId="urn:microsoft.com/office/officeart/2005/8/layout/vList2"/>
    <dgm:cxn modelId="{D8B4F9C6-0BB8-4427-AD5D-745B944FFFCD}" srcId="{A5BA14F4-77DD-4143-9256-A7ABBEDEDE6F}" destId="{3E4DCDE3-FC6E-44A8-B192-3E28845878B2}" srcOrd="0" destOrd="0" parTransId="{B09758AE-1A77-41B4-8146-AE09C15CF3C8}" sibTransId="{0A7105E8-75BF-4909-9427-AF4CE0196CE6}"/>
    <dgm:cxn modelId="{2B988C29-979B-47B9-9178-006D7B7D8FC0}" srcId="{A5BA14F4-77DD-4143-9256-A7ABBEDEDE6F}" destId="{D61D9A40-EFDD-4BBB-B6C0-FC5E3D8C3449}" srcOrd="3" destOrd="0" parTransId="{3A1C7FB4-351D-4605-9BF4-788EB4BE4380}" sibTransId="{2CBA9D3C-84E6-4D7B-9C29-BD9BAEBE9536}"/>
    <dgm:cxn modelId="{CC5A364A-B901-4BED-BB5E-3274F9F4A1A8}" type="presOf" srcId="{D61D9A40-EFDD-4BBB-B6C0-FC5E3D8C3449}" destId="{0AB28D13-29EE-46EF-971C-8357AA0A1163}" srcOrd="0" destOrd="3" presId="urn:microsoft.com/office/officeart/2005/8/layout/vList2"/>
    <dgm:cxn modelId="{F30D8D8C-6ED2-48A7-B596-B955B6F35FC1}" type="presOf" srcId="{5A29C654-C62B-42A8-9DFB-CFCAE35C6AAE}" destId="{0AB28D13-29EE-46EF-971C-8357AA0A1163}" srcOrd="0" destOrd="1" presId="urn:microsoft.com/office/officeart/2005/8/layout/vList2"/>
    <dgm:cxn modelId="{E7C982DD-98E9-4F9B-834A-E99F5C47057B}" type="presOf" srcId="{D7A5F92D-DA75-4EC9-A4DF-F7038F500EEB}" destId="{FC461CA7-5F72-49D0-B96E-997BFC74C3B2}" srcOrd="0" destOrd="0" presId="urn:microsoft.com/office/officeart/2005/8/layout/vList2"/>
    <dgm:cxn modelId="{6212E32D-C264-455D-A3A0-54A8A1CDA018}" srcId="{26972B51-CD96-4B47-9B8E-FFABC1C2C969}" destId="{E8CBBCB3-35A0-4E7E-B6C7-4C4B0691FC9D}" srcOrd="1" destOrd="0" parTransId="{B7174453-9FE9-446C-A868-842ADB867DC9}" sibTransId="{782D60BC-ACA7-4F6B-B002-1ECC62C3C9A6}"/>
    <dgm:cxn modelId="{C140A7C8-AF23-454D-B42D-0E499691D487}" type="presOf" srcId="{09966EC5-1A25-4697-95D4-24C0C2A1547B}" destId="{A85E5068-A6FE-4B9D-ACAD-F9093D930FCA}" srcOrd="0" destOrd="0" presId="urn:microsoft.com/office/officeart/2005/8/layout/vList2"/>
    <dgm:cxn modelId="{4AAEA70D-517F-4CD8-AF9A-819ACB8133A7}" srcId="{A5BA14F4-77DD-4143-9256-A7ABBEDEDE6F}" destId="{5A29C654-C62B-42A8-9DFB-CFCAE35C6AAE}" srcOrd="1" destOrd="0" parTransId="{1FEA1D73-862D-405D-B29A-18B1ABC774E6}" sibTransId="{978E2012-FF34-472D-B7C3-1529341FA0A8}"/>
    <dgm:cxn modelId="{8DC981BE-8FDD-4196-85F9-8489989B846E}" type="presParOf" srcId="{A85E5068-A6FE-4B9D-ACAD-F9093D930FCA}" destId="{72A87D16-F7F9-4E38-8D5A-14B5B8A5FC36}" srcOrd="0" destOrd="0" presId="urn:microsoft.com/office/officeart/2005/8/layout/vList2"/>
    <dgm:cxn modelId="{1E198A84-A7E4-4FD9-8BDE-095C8FF1A443}" type="presParOf" srcId="{A85E5068-A6FE-4B9D-ACAD-F9093D930FCA}" destId="{0AB28D13-29EE-46EF-971C-8357AA0A1163}" srcOrd="1" destOrd="0" presId="urn:microsoft.com/office/officeart/2005/8/layout/vList2"/>
    <dgm:cxn modelId="{2D85CA5E-4072-4E04-ADE9-AE23665F1D5A}" type="presParOf" srcId="{A85E5068-A6FE-4B9D-ACAD-F9093D930FCA}" destId="{5D522E3F-11AD-4CF5-B6A3-6063B03804E4}" srcOrd="2" destOrd="0" presId="urn:microsoft.com/office/officeart/2005/8/layout/vList2"/>
    <dgm:cxn modelId="{09AE8329-ACAB-4591-B00E-DEAA8AB9ED2C}" type="presParOf" srcId="{A85E5068-A6FE-4B9D-ACAD-F9093D930FCA}" destId="{AC4998F2-57FF-4453-8CCB-6947CEDA4638}" srcOrd="3" destOrd="0" presId="urn:microsoft.com/office/officeart/2005/8/layout/vList2"/>
    <dgm:cxn modelId="{DF733FE8-8FF3-4B6C-86C3-D8B1453F8E7B}" type="presParOf" srcId="{A85E5068-A6FE-4B9D-ACAD-F9093D930FCA}" destId="{8D598334-CF7A-4F1C-8255-A0D063A844D0}" srcOrd="4" destOrd="0" presId="urn:microsoft.com/office/officeart/2005/8/layout/vList2"/>
    <dgm:cxn modelId="{FDD97FC7-7291-4546-BE14-F394C523C7EF}" type="presParOf" srcId="{A85E5068-A6FE-4B9D-ACAD-F9093D930FCA}" destId="{FC461CA7-5F72-49D0-B96E-997BFC74C3B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4F6F5-13DD-4EBD-A201-B0E4EF3AEB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3092BF89-BD71-4337-AACB-03ABB075F7AA}">
      <dgm:prSet/>
      <dgm:spPr/>
      <dgm:t>
        <a:bodyPr/>
        <a:lstStyle/>
        <a:p>
          <a:pPr rtl="0"/>
          <a:r>
            <a:rPr lang="en-GB" dirty="0" smtClean="0"/>
            <a:t>To identify a range of indicators to demonstrate the impact of nurse consultants on patient, staff and organisational outcomes</a:t>
          </a:r>
          <a:endParaRPr lang="en-GB" dirty="0"/>
        </a:p>
      </dgm:t>
    </dgm:pt>
    <dgm:pt modelId="{53923A59-F3F4-4568-A073-7451982CA642}" type="parTrans" cxnId="{ABFD91AA-8189-440C-A41E-7335191248D5}">
      <dgm:prSet/>
      <dgm:spPr/>
      <dgm:t>
        <a:bodyPr/>
        <a:lstStyle/>
        <a:p>
          <a:endParaRPr lang="en-GB"/>
        </a:p>
      </dgm:t>
    </dgm:pt>
    <dgm:pt modelId="{B9523344-E005-44F3-83B4-3D046C9204D7}" type="sibTrans" cxnId="{ABFD91AA-8189-440C-A41E-7335191248D5}">
      <dgm:prSet/>
      <dgm:spPr/>
      <dgm:t>
        <a:bodyPr/>
        <a:lstStyle/>
        <a:p>
          <a:endParaRPr lang="en-GB"/>
        </a:p>
      </dgm:t>
    </dgm:pt>
    <dgm:pt modelId="{0F7F8CE7-86D0-4B4F-A696-320811117AB7}">
      <dgm:prSet/>
      <dgm:spPr/>
      <dgm:t>
        <a:bodyPr/>
        <a:lstStyle/>
        <a:p>
          <a:pPr rtl="0"/>
          <a:r>
            <a:rPr lang="en-GB" smtClean="0"/>
            <a:t>To develop a toolkit/guidance to help nurse consultants to demonstrate their impact on patient, staff and organisational outcomes</a:t>
          </a:r>
          <a:endParaRPr lang="en-GB"/>
        </a:p>
      </dgm:t>
    </dgm:pt>
    <dgm:pt modelId="{51251A6B-184F-4BD0-B590-79CE550DCE3B}" type="parTrans" cxnId="{3C4FFA10-56A5-4BEF-8F6A-8250C76EC40D}">
      <dgm:prSet/>
      <dgm:spPr/>
      <dgm:t>
        <a:bodyPr/>
        <a:lstStyle/>
        <a:p>
          <a:endParaRPr lang="en-GB"/>
        </a:p>
      </dgm:t>
    </dgm:pt>
    <dgm:pt modelId="{C4688E8E-9053-4FFB-B78E-3287A7FE0364}" type="sibTrans" cxnId="{3C4FFA10-56A5-4BEF-8F6A-8250C76EC40D}">
      <dgm:prSet/>
      <dgm:spPr/>
      <dgm:t>
        <a:bodyPr/>
        <a:lstStyle/>
        <a:p>
          <a:endParaRPr lang="en-GB"/>
        </a:p>
      </dgm:t>
    </dgm:pt>
    <dgm:pt modelId="{403389D0-8B13-456F-A68D-84AD804C6D16}" type="pres">
      <dgm:prSet presAssocID="{0C64F6F5-13DD-4EBD-A201-B0E4EF3AEBB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4935685-30A3-4AEC-B5C8-AAB76D7557BE}" type="pres">
      <dgm:prSet presAssocID="{3092BF89-BD71-4337-AACB-03ABB075F7AA}" presName="thickLine" presStyleLbl="alignNode1" presStyleIdx="0" presStyleCnt="2"/>
      <dgm:spPr/>
    </dgm:pt>
    <dgm:pt modelId="{2CF94745-E9FF-4F5A-A1CA-7201F6AE42DE}" type="pres">
      <dgm:prSet presAssocID="{3092BF89-BD71-4337-AACB-03ABB075F7AA}" presName="horz1" presStyleCnt="0"/>
      <dgm:spPr/>
    </dgm:pt>
    <dgm:pt modelId="{883EA76B-BA7A-417E-81B6-F1B80F5B5BFB}" type="pres">
      <dgm:prSet presAssocID="{3092BF89-BD71-4337-AACB-03ABB075F7AA}" presName="tx1" presStyleLbl="revTx" presStyleIdx="0" presStyleCnt="2"/>
      <dgm:spPr/>
      <dgm:t>
        <a:bodyPr/>
        <a:lstStyle/>
        <a:p>
          <a:endParaRPr lang="en-GB"/>
        </a:p>
      </dgm:t>
    </dgm:pt>
    <dgm:pt modelId="{839EA49E-AA92-4849-987B-79C1160F0C29}" type="pres">
      <dgm:prSet presAssocID="{3092BF89-BD71-4337-AACB-03ABB075F7AA}" presName="vert1" presStyleCnt="0"/>
      <dgm:spPr/>
    </dgm:pt>
    <dgm:pt modelId="{5932CB2B-7C06-4D19-9ADF-01D989524885}" type="pres">
      <dgm:prSet presAssocID="{0F7F8CE7-86D0-4B4F-A696-320811117AB7}" presName="thickLine" presStyleLbl="alignNode1" presStyleIdx="1" presStyleCnt="2"/>
      <dgm:spPr/>
    </dgm:pt>
    <dgm:pt modelId="{3723E94A-5542-4B39-B5C2-4853860232D3}" type="pres">
      <dgm:prSet presAssocID="{0F7F8CE7-86D0-4B4F-A696-320811117AB7}" presName="horz1" presStyleCnt="0"/>
      <dgm:spPr/>
    </dgm:pt>
    <dgm:pt modelId="{FAE6CEE6-82D9-48C3-9A2F-E069095B33CD}" type="pres">
      <dgm:prSet presAssocID="{0F7F8CE7-86D0-4B4F-A696-320811117AB7}" presName="tx1" presStyleLbl="revTx" presStyleIdx="1" presStyleCnt="2"/>
      <dgm:spPr/>
      <dgm:t>
        <a:bodyPr/>
        <a:lstStyle/>
        <a:p>
          <a:endParaRPr lang="en-GB"/>
        </a:p>
      </dgm:t>
    </dgm:pt>
    <dgm:pt modelId="{6EE10048-6A86-4764-B8D8-600822A8E411}" type="pres">
      <dgm:prSet presAssocID="{0F7F8CE7-86D0-4B4F-A696-320811117AB7}" presName="vert1" presStyleCnt="0"/>
      <dgm:spPr/>
    </dgm:pt>
  </dgm:ptLst>
  <dgm:cxnLst>
    <dgm:cxn modelId="{2ED8879E-DC9D-416B-BC1B-36E8AB3D5F97}" type="presOf" srcId="{0C64F6F5-13DD-4EBD-A201-B0E4EF3AEBB5}" destId="{403389D0-8B13-456F-A68D-84AD804C6D16}" srcOrd="0" destOrd="0" presId="urn:microsoft.com/office/officeart/2008/layout/LinedList"/>
    <dgm:cxn modelId="{EF9CC4CC-0FD3-43C9-9518-35E3392FEF28}" type="presOf" srcId="{0F7F8CE7-86D0-4B4F-A696-320811117AB7}" destId="{FAE6CEE6-82D9-48C3-9A2F-E069095B33CD}" srcOrd="0" destOrd="0" presId="urn:microsoft.com/office/officeart/2008/layout/LinedList"/>
    <dgm:cxn modelId="{B5991E40-BA2D-4ADB-94A6-C74E34677935}" type="presOf" srcId="{3092BF89-BD71-4337-AACB-03ABB075F7AA}" destId="{883EA76B-BA7A-417E-81B6-F1B80F5B5BFB}" srcOrd="0" destOrd="0" presId="urn:microsoft.com/office/officeart/2008/layout/LinedList"/>
    <dgm:cxn modelId="{ABFD91AA-8189-440C-A41E-7335191248D5}" srcId="{0C64F6F5-13DD-4EBD-A201-B0E4EF3AEBB5}" destId="{3092BF89-BD71-4337-AACB-03ABB075F7AA}" srcOrd="0" destOrd="0" parTransId="{53923A59-F3F4-4568-A073-7451982CA642}" sibTransId="{B9523344-E005-44F3-83B4-3D046C9204D7}"/>
    <dgm:cxn modelId="{3C4FFA10-56A5-4BEF-8F6A-8250C76EC40D}" srcId="{0C64F6F5-13DD-4EBD-A201-B0E4EF3AEBB5}" destId="{0F7F8CE7-86D0-4B4F-A696-320811117AB7}" srcOrd="1" destOrd="0" parTransId="{51251A6B-184F-4BD0-B590-79CE550DCE3B}" sibTransId="{C4688E8E-9053-4FFB-B78E-3287A7FE0364}"/>
    <dgm:cxn modelId="{4E03737C-1C15-4A32-9482-7CAC5DCFA504}" type="presParOf" srcId="{403389D0-8B13-456F-A68D-84AD804C6D16}" destId="{64935685-30A3-4AEC-B5C8-AAB76D7557BE}" srcOrd="0" destOrd="0" presId="urn:microsoft.com/office/officeart/2008/layout/LinedList"/>
    <dgm:cxn modelId="{0C40392C-6428-41AF-90B2-63C89B5B1A12}" type="presParOf" srcId="{403389D0-8B13-456F-A68D-84AD804C6D16}" destId="{2CF94745-E9FF-4F5A-A1CA-7201F6AE42DE}" srcOrd="1" destOrd="0" presId="urn:microsoft.com/office/officeart/2008/layout/LinedList"/>
    <dgm:cxn modelId="{C732486F-50C0-4070-ABA4-E8D54359D9DE}" type="presParOf" srcId="{2CF94745-E9FF-4F5A-A1CA-7201F6AE42DE}" destId="{883EA76B-BA7A-417E-81B6-F1B80F5B5BFB}" srcOrd="0" destOrd="0" presId="urn:microsoft.com/office/officeart/2008/layout/LinedList"/>
    <dgm:cxn modelId="{533A0633-6858-4108-AD25-01B2902D6AA3}" type="presParOf" srcId="{2CF94745-E9FF-4F5A-A1CA-7201F6AE42DE}" destId="{839EA49E-AA92-4849-987B-79C1160F0C29}" srcOrd="1" destOrd="0" presId="urn:microsoft.com/office/officeart/2008/layout/LinedList"/>
    <dgm:cxn modelId="{EE06BEE2-5BE3-46A7-BE59-F1BB712DAF49}" type="presParOf" srcId="{403389D0-8B13-456F-A68D-84AD804C6D16}" destId="{5932CB2B-7C06-4D19-9ADF-01D989524885}" srcOrd="2" destOrd="0" presId="urn:microsoft.com/office/officeart/2008/layout/LinedList"/>
    <dgm:cxn modelId="{4BED05BC-0CCA-40C8-9FCE-BF5C7F9BD4AE}" type="presParOf" srcId="{403389D0-8B13-456F-A68D-84AD804C6D16}" destId="{3723E94A-5542-4B39-B5C2-4853860232D3}" srcOrd="3" destOrd="0" presId="urn:microsoft.com/office/officeart/2008/layout/LinedList"/>
    <dgm:cxn modelId="{FB5FEDC6-5FF8-42B7-BA0E-62F4A93BFEF8}" type="presParOf" srcId="{3723E94A-5542-4B39-B5C2-4853860232D3}" destId="{FAE6CEE6-82D9-48C3-9A2F-E069095B33CD}" srcOrd="0" destOrd="0" presId="urn:microsoft.com/office/officeart/2008/layout/LinedList"/>
    <dgm:cxn modelId="{A8F61DC3-B778-4A13-BFF1-5DA594A34817}" type="presParOf" srcId="{3723E94A-5542-4B39-B5C2-4853860232D3}" destId="{6EE10048-6A86-4764-B8D8-600822A8E4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C93BB6-977B-48A9-965A-8F5D4AD30A1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9ED8B2-8726-475F-A13E-24C624E6B0FA}">
      <dgm:prSet/>
      <dgm:spPr/>
      <dgm:t>
        <a:bodyPr/>
        <a:lstStyle/>
        <a:p>
          <a:pPr rtl="0"/>
          <a:r>
            <a:rPr lang="en-GB" smtClean="0"/>
            <a:t>Stage 1</a:t>
          </a:r>
          <a:endParaRPr lang="en-GB"/>
        </a:p>
      </dgm:t>
    </dgm:pt>
    <dgm:pt modelId="{211399AD-FB34-4A99-80C5-DF87D45E00FC}" type="parTrans" cxnId="{59F4B224-04CB-4C86-8044-7D5182487BC3}">
      <dgm:prSet/>
      <dgm:spPr/>
      <dgm:t>
        <a:bodyPr/>
        <a:lstStyle/>
        <a:p>
          <a:endParaRPr lang="en-GB"/>
        </a:p>
      </dgm:t>
    </dgm:pt>
    <dgm:pt modelId="{3C1FDC6E-833B-48BC-B6DE-EE7EA7BDB2EC}" type="sibTrans" cxnId="{59F4B224-04CB-4C86-8044-7D5182487BC3}">
      <dgm:prSet/>
      <dgm:spPr/>
      <dgm:t>
        <a:bodyPr/>
        <a:lstStyle/>
        <a:p>
          <a:endParaRPr lang="en-GB"/>
        </a:p>
      </dgm:t>
    </dgm:pt>
    <dgm:pt modelId="{1B8E4022-5489-4A3C-BFFE-DFE8223B1865}">
      <dgm:prSet/>
      <dgm:spPr/>
      <dgm:t>
        <a:bodyPr/>
        <a:lstStyle/>
        <a:p>
          <a:pPr rtl="0"/>
          <a:r>
            <a:rPr lang="en-GB" dirty="0" smtClean="0"/>
            <a:t>Systematic literature review (Kennedy et al 2011) </a:t>
          </a:r>
          <a:endParaRPr lang="en-GB" dirty="0"/>
        </a:p>
      </dgm:t>
    </dgm:pt>
    <dgm:pt modelId="{A6D3C99D-444B-4CAF-8ED8-4557594A443B}" type="parTrans" cxnId="{B26DFD72-B21A-4D84-A70B-4B69D7B9AEDE}">
      <dgm:prSet/>
      <dgm:spPr/>
      <dgm:t>
        <a:bodyPr/>
        <a:lstStyle/>
        <a:p>
          <a:endParaRPr lang="en-GB"/>
        </a:p>
      </dgm:t>
    </dgm:pt>
    <dgm:pt modelId="{9B283E86-AEEA-4512-A20B-B354095DDF0F}" type="sibTrans" cxnId="{B26DFD72-B21A-4D84-A70B-4B69D7B9AEDE}">
      <dgm:prSet/>
      <dgm:spPr/>
      <dgm:t>
        <a:bodyPr/>
        <a:lstStyle/>
        <a:p>
          <a:endParaRPr lang="en-GB"/>
        </a:p>
      </dgm:t>
    </dgm:pt>
    <dgm:pt modelId="{53295C5D-A9B6-4F47-A3E0-42D3125BD1E8}">
      <dgm:prSet/>
      <dgm:spPr/>
      <dgm:t>
        <a:bodyPr/>
        <a:lstStyle/>
        <a:p>
          <a:pPr rtl="0"/>
          <a:r>
            <a:rPr lang="en-GB" smtClean="0"/>
            <a:t>Stage 2</a:t>
          </a:r>
          <a:endParaRPr lang="en-GB"/>
        </a:p>
      </dgm:t>
    </dgm:pt>
    <dgm:pt modelId="{965B78AF-A7E1-469E-8545-3B2552B7D5B0}" type="parTrans" cxnId="{6D503EF5-F524-4E5E-A503-0B215703F503}">
      <dgm:prSet/>
      <dgm:spPr/>
      <dgm:t>
        <a:bodyPr/>
        <a:lstStyle/>
        <a:p>
          <a:endParaRPr lang="en-GB"/>
        </a:p>
      </dgm:t>
    </dgm:pt>
    <dgm:pt modelId="{D000D6CF-3851-4392-924D-392C1F3ADD0D}" type="sibTrans" cxnId="{6D503EF5-F524-4E5E-A503-0B215703F503}">
      <dgm:prSet/>
      <dgm:spPr/>
      <dgm:t>
        <a:bodyPr/>
        <a:lstStyle/>
        <a:p>
          <a:endParaRPr lang="en-GB"/>
        </a:p>
      </dgm:t>
    </dgm:pt>
    <dgm:pt modelId="{5570AC04-4DE7-4E77-A495-C6F65A0F1366}">
      <dgm:prSet/>
      <dgm:spPr/>
      <dgm:t>
        <a:bodyPr/>
        <a:lstStyle/>
        <a:p>
          <a:pPr rtl="0"/>
          <a:r>
            <a:rPr lang="en-GB" smtClean="0"/>
            <a:t>Mapping exercise of nurse consultants</a:t>
          </a:r>
          <a:endParaRPr lang="en-GB"/>
        </a:p>
      </dgm:t>
    </dgm:pt>
    <dgm:pt modelId="{857E3406-BC10-4899-A373-C685B4C83BFF}" type="parTrans" cxnId="{3FA1FF36-D2F7-475C-AD4B-0A5D1E65555E}">
      <dgm:prSet/>
      <dgm:spPr/>
      <dgm:t>
        <a:bodyPr/>
        <a:lstStyle/>
        <a:p>
          <a:endParaRPr lang="en-GB"/>
        </a:p>
      </dgm:t>
    </dgm:pt>
    <dgm:pt modelId="{CBE7A4D9-F8C5-436D-BD60-CDF2E562CA73}" type="sibTrans" cxnId="{3FA1FF36-D2F7-475C-AD4B-0A5D1E65555E}">
      <dgm:prSet/>
      <dgm:spPr/>
      <dgm:t>
        <a:bodyPr/>
        <a:lstStyle/>
        <a:p>
          <a:endParaRPr lang="en-GB"/>
        </a:p>
      </dgm:t>
    </dgm:pt>
    <dgm:pt modelId="{AA543869-6FC1-47EE-957E-098EA68D00BF}">
      <dgm:prSet/>
      <dgm:spPr/>
      <dgm:t>
        <a:bodyPr/>
        <a:lstStyle/>
        <a:p>
          <a:pPr rtl="0"/>
          <a:r>
            <a:rPr lang="en-GB" smtClean="0"/>
            <a:t>Stage 3</a:t>
          </a:r>
          <a:endParaRPr lang="en-GB"/>
        </a:p>
      </dgm:t>
    </dgm:pt>
    <dgm:pt modelId="{E0FC99F6-12DD-476C-82AA-F94632D53828}" type="parTrans" cxnId="{8078F024-0C56-48A1-9625-573C62AB2559}">
      <dgm:prSet/>
      <dgm:spPr/>
      <dgm:t>
        <a:bodyPr/>
        <a:lstStyle/>
        <a:p>
          <a:endParaRPr lang="en-GB"/>
        </a:p>
      </dgm:t>
    </dgm:pt>
    <dgm:pt modelId="{9CB69DE7-CEAD-4785-A221-D9AC8A65276B}" type="sibTrans" cxnId="{8078F024-0C56-48A1-9625-573C62AB2559}">
      <dgm:prSet/>
      <dgm:spPr/>
      <dgm:t>
        <a:bodyPr/>
        <a:lstStyle/>
        <a:p>
          <a:endParaRPr lang="en-GB"/>
        </a:p>
      </dgm:t>
    </dgm:pt>
    <dgm:pt modelId="{C925C0BB-F8C8-4CCE-A23E-1301C5BF8B83}">
      <dgm:prSet/>
      <dgm:spPr/>
      <dgm:t>
        <a:bodyPr/>
        <a:lstStyle/>
        <a:p>
          <a:pPr rtl="0"/>
          <a:r>
            <a:rPr lang="en-GB" dirty="0" smtClean="0"/>
            <a:t>Case studies of nurse consultants</a:t>
          </a:r>
          <a:endParaRPr lang="en-GB" dirty="0"/>
        </a:p>
      </dgm:t>
    </dgm:pt>
    <dgm:pt modelId="{C039ED13-BF7C-4E99-88E2-8A81B7D2A649}" type="parTrans" cxnId="{3570CA38-9A62-4D34-8E57-FDF8A0B9E278}">
      <dgm:prSet/>
      <dgm:spPr/>
      <dgm:t>
        <a:bodyPr/>
        <a:lstStyle/>
        <a:p>
          <a:endParaRPr lang="en-GB"/>
        </a:p>
      </dgm:t>
    </dgm:pt>
    <dgm:pt modelId="{ABD937EA-09E6-4223-9276-5B73E4B01C6D}" type="sibTrans" cxnId="{3570CA38-9A62-4D34-8E57-FDF8A0B9E278}">
      <dgm:prSet/>
      <dgm:spPr/>
      <dgm:t>
        <a:bodyPr/>
        <a:lstStyle/>
        <a:p>
          <a:endParaRPr lang="en-GB"/>
        </a:p>
      </dgm:t>
    </dgm:pt>
    <dgm:pt modelId="{ACC1618C-A9FA-4193-8987-53A59A956C56}">
      <dgm:prSet/>
      <dgm:spPr/>
      <dgm:t>
        <a:bodyPr/>
        <a:lstStyle/>
        <a:p>
          <a:pPr rtl="0"/>
          <a:r>
            <a:rPr lang="en-GB" smtClean="0"/>
            <a:t>Stage 4</a:t>
          </a:r>
          <a:endParaRPr lang="en-GB"/>
        </a:p>
      </dgm:t>
    </dgm:pt>
    <dgm:pt modelId="{D0EFB213-CC3E-4308-A6DC-7E7A392EB01C}" type="parTrans" cxnId="{6000CC78-08E4-4250-8EEC-5934EDB72B15}">
      <dgm:prSet/>
      <dgm:spPr/>
      <dgm:t>
        <a:bodyPr/>
        <a:lstStyle/>
        <a:p>
          <a:endParaRPr lang="en-GB"/>
        </a:p>
      </dgm:t>
    </dgm:pt>
    <dgm:pt modelId="{FE6193F1-C4D1-4BE8-9A41-052ECCC7A65C}" type="sibTrans" cxnId="{6000CC78-08E4-4250-8EEC-5934EDB72B15}">
      <dgm:prSet/>
      <dgm:spPr/>
      <dgm:t>
        <a:bodyPr/>
        <a:lstStyle/>
        <a:p>
          <a:endParaRPr lang="en-GB"/>
        </a:p>
      </dgm:t>
    </dgm:pt>
    <dgm:pt modelId="{09070AD4-7AFB-4330-AB73-56ACAE1DD415}">
      <dgm:prSet/>
      <dgm:spPr/>
      <dgm:t>
        <a:bodyPr/>
        <a:lstStyle/>
        <a:p>
          <a:pPr rtl="0"/>
          <a:r>
            <a:rPr lang="en-GB" dirty="0" smtClean="0"/>
            <a:t>Iterative specialist panel linked to each case study</a:t>
          </a:r>
          <a:endParaRPr lang="en-GB" dirty="0"/>
        </a:p>
      </dgm:t>
    </dgm:pt>
    <dgm:pt modelId="{189747AA-1748-42D7-BBBE-B6025B2CD179}" type="parTrans" cxnId="{020BCEBA-0521-4F4E-B234-28E78E136C23}">
      <dgm:prSet/>
      <dgm:spPr/>
      <dgm:t>
        <a:bodyPr/>
        <a:lstStyle/>
        <a:p>
          <a:endParaRPr lang="en-GB"/>
        </a:p>
      </dgm:t>
    </dgm:pt>
    <dgm:pt modelId="{C2DDBE3F-60A4-4AEB-AF84-A0D176AAD44F}" type="sibTrans" cxnId="{020BCEBA-0521-4F4E-B234-28E78E136C23}">
      <dgm:prSet/>
      <dgm:spPr/>
      <dgm:t>
        <a:bodyPr/>
        <a:lstStyle/>
        <a:p>
          <a:endParaRPr lang="en-GB"/>
        </a:p>
      </dgm:t>
    </dgm:pt>
    <dgm:pt modelId="{F4D957AF-BD04-4EED-B660-CCAADA752E73}">
      <dgm:prSet/>
      <dgm:spPr/>
      <dgm:t>
        <a:bodyPr/>
        <a:lstStyle/>
        <a:p>
          <a:pPr rtl="0"/>
          <a:r>
            <a:rPr lang="en-GB" smtClean="0"/>
            <a:t>Stage 5</a:t>
          </a:r>
          <a:endParaRPr lang="en-GB"/>
        </a:p>
      </dgm:t>
    </dgm:pt>
    <dgm:pt modelId="{3DD5101F-D518-47F7-B437-615B2D1A683E}" type="parTrans" cxnId="{00C185E5-46D5-4A2E-85AF-75BCB6ADD2AF}">
      <dgm:prSet/>
      <dgm:spPr/>
      <dgm:t>
        <a:bodyPr/>
        <a:lstStyle/>
        <a:p>
          <a:endParaRPr lang="en-GB"/>
        </a:p>
      </dgm:t>
    </dgm:pt>
    <dgm:pt modelId="{B48B6C2F-E10A-459D-88DC-227A3A915D2B}" type="sibTrans" cxnId="{00C185E5-46D5-4A2E-85AF-75BCB6ADD2AF}">
      <dgm:prSet/>
      <dgm:spPr/>
      <dgm:t>
        <a:bodyPr/>
        <a:lstStyle/>
        <a:p>
          <a:endParaRPr lang="en-GB"/>
        </a:p>
      </dgm:t>
    </dgm:pt>
    <dgm:pt modelId="{CE33BE89-8EA9-4EBF-9863-D50280DE957F}">
      <dgm:prSet/>
      <dgm:spPr/>
      <dgm:t>
        <a:bodyPr/>
        <a:lstStyle/>
        <a:p>
          <a:pPr rtl="0"/>
          <a:r>
            <a:rPr lang="en-GB" smtClean="0"/>
            <a:t>Composite toolkit/guidance</a:t>
          </a:r>
          <a:endParaRPr lang="en-GB"/>
        </a:p>
      </dgm:t>
    </dgm:pt>
    <dgm:pt modelId="{301F738E-1D5C-41F7-A247-672273AB5075}" type="parTrans" cxnId="{D7117D07-A7E6-4818-AB95-61848E5EE4B9}">
      <dgm:prSet/>
      <dgm:spPr/>
      <dgm:t>
        <a:bodyPr/>
        <a:lstStyle/>
        <a:p>
          <a:endParaRPr lang="en-GB"/>
        </a:p>
      </dgm:t>
    </dgm:pt>
    <dgm:pt modelId="{6FBE3B02-E040-4B90-917E-9FCC45BE4D13}" type="sibTrans" cxnId="{D7117D07-A7E6-4818-AB95-61848E5EE4B9}">
      <dgm:prSet/>
      <dgm:spPr/>
      <dgm:t>
        <a:bodyPr/>
        <a:lstStyle/>
        <a:p>
          <a:endParaRPr lang="en-GB"/>
        </a:p>
      </dgm:t>
    </dgm:pt>
    <dgm:pt modelId="{EBDD3C3B-880C-4AAF-8501-C48D7FBE1FA7}" type="pres">
      <dgm:prSet presAssocID="{09C93BB6-977B-48A9-965A-8F5D4AD30A1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28F6E02-1D0D-4F67-84E0-721DF3F24DB4}" type="pres">
      <dgm:prSet presAssocID="{A29ED8B2-8726-475F-A13E-24C624E6B0FA}" presName="thickLine" presStyleLbl="alignNode1" presStyleIdx="0" presStyleCnt="5"/>
      <dgm:spPr/>
    </dgm:pt>
    <dgm:pt modelId="{277A5681-BB80-449B-960D-493B2EE3DDD3}" type="pres">
      <dgm:prSet presAssocID="{A29ED8B2-8726-475F-A13E-24C624E6B0FA}" presName="horz1" presStyleCnt="0"/>
      <dgm:spPr/>
    </dgm:pt>
    <dgm:pt modelId="{3997B0C7-C092-4F0D-AB87-ADB2881E0703}" type="pres">
      <dgm:prSet presAssocID="{A29ED8B2-8726-475F-A13E-24C624E6B0FA}" presName="tx1" presStyleLbl="revTx" presStyleIdx="0" presStyleCnt="10"/>
      <dgm:spPr/>
      <dgm:t>
        <a:bodyPr/>
        <a:lstStyle/>
        <a:p>
          <a:endParaRPr lang="en-GB"/>
        </a:p>
      </dgm:t>
    </dgm:pt>
    <dgm:pt modelId="{0B5B1D72-E4E7-4AC9-B5DD-2F522E22160D}" type="pres">
      <dgm:prSet presAssocID="{A29ED8B2-8726-475F-A13E-24C624E6B0FA}" presName="vert1" presStyleCnt="0"/>
      <dgm:spPr/>
    </dgm:pt>
    <dgm:pt modelId="{E132B50C-C12E-4E56-983D-34B02778C465}" type="pres">
      <dgm:prSet presAssocID="{1B8E4022-5489-4A3C-BFFE-DFE8223B1865}" presName="vertSpace2a" presStyleCnt="0"/>
      <dgm:spPr/>
    </dgm:pt>
    <dgm:pt modelId="{E2932A9A-A8CD-4E04-80C1-8D1CB0D6F7A7}" type="pres">
      <dgm:prSet presAssocID="{1B8E4022-5489-4A3C-BFFE-DFE8223B1865}" presName="horz2" presStyleCnt="0"/>
      <dgm:spPr/>
    </dgm:pt>
    <dgm:pt modelId="{3416BAD2-6633-4042-9F6E-08DE21AF7FAF}" type="pres">
      <dgm:prSet presAssocID="{1B8E4022-5489-4A3C-BFFE-DFE8223B1865}" presName="horzSpace2" presStyleCnt="0"/>
      <dgm:spPr/>
    </dgm:pt>
    <dgm:pt modelId="{AF1BBD39-446F-4C4A-9A31-879806FF3B36}" type="pres">
      <dgm:prSet presAssocID="{1B8E4022-5489-4A3C-BFFE-DFE8223B1865}" presName="tx2" presStyleLbl="revTx" presStyleIdx="1" presStyleCnt="10"/>
      <dgm:spPr/>
      <dgm:t>
        <a:bodyPr/>
        <a:lstStyle/>
        <a:p>
          <a:endParaRPr lang="en-GB"/>
        </a:p>
      </dgm:t>
    </dgm:pt>
    <dgm:pt modelId="{EC7DED1D-BE95-465B-B06D-3F268E6B36F0}" type="pres">
      <dgm:prSet presAssocID="{1B8E4022-5489-4A3C-BFFE-DFE8223B1865}" presName="vert2" presStyleCnt="0"/>
      <dgm:spPr/>
    </dgm:pt>
    <dgm:pt modelId="{ACD0FF1F-3430-4043-BAE1-81BDB84D9FD1}" type="pres">
      <dgm:prSet presAssocID="{1B8E4022-5489-4A3C-BFFE-DFE8223B1865}" presName="thinLine2b" presStyleLbl="callout" presStyleIdx="0" presStyleCnt="5"/>
      <dgm:spPr/>
    </dgm:pt>
    <dgm:pt modelId="{504231EB-4452-49AB-B111-9496026E025F}" type="pres">
      <dgm:prSet presAssocID="{1B8E4022-5489-4A3C-BFFE-DFE8223B1865}" presName="vertSpace2b" presStyleCnt="0"/>
      <dgm:spPr/>
    </dgm:pt>
    <dgm:pt modelId="{CF850A89-E575-4529-BFC0-7903848B45D2}" type="pres">
      <dgm:prSet presAssocID="{53295C5D-A9B6-4F47-A3E0-42D3125BD1E8}" presName="thickLine" presStyleLbl="alignNode1" presStyleIdx="1" presStyleCnt="5"/>
      <dgm:spPr/>
    </dgm:pt>
    <dgm:pt modelId="{34B8D577-5B7F-4FBD-8A84-6CA61D6A8024}" type="pres">
      <dgm:prSet presAssocID="{53295C5D-A9B6-4F47-A3E0-42D3125BD1E8}" presName="horz1" presStyleCnt="0"/>
      <dgm:spPr/>
    </dgm:pt>
    <dgm:pt modelId="{8A82DA0C-A210-47FB-86F5-2AC82A4F400E}" type="pres">
      <dgm:prSet presAssocID="{53295C5D-A9B6-4F47-A3E0-42D3125BD1E8}" presName="tx1" presStyleLbl="revTx" presStyleIdx="2" presStyleCnt="10"/>
      <dgm:spPr/>
      <dgm:t>
        <a:bodyPr/>
        <a:lstStyle/>
        <a:p>
          <a:endParaRPr lang="en-GB"/>
        </a:p>
      </dgm:t>
    </dgm:pt>
    <dgm:pt modelId="{DB9EF91A-F1FE-4FB2-8C51-E6A1B10C0F82}" type="pres">
      <dgm:prSet presAssocID="{53295C5D-A9B6-4F47-A3E0-42D3125BD1E8}" presName="vert1" presStyleCnt="0"/>
      <dgm:spPr/>
    </dgm:pt>
    <dgm:pt modelId="{DD3787FE-ADAF-402F-9795-B8392EA8BAE1}" type="pres">
      <dgm:prSet presAssocID="{5570AC04-4DE7-4E77-A495-C6F65A0F1366}" presName="vertSpace2a" presStyleCnt="0"/>
      <dgm:spPr/>
    </dgm:pt>
    <dgm:pt modelId="{4BD7216F-941A-4C02-87A7-10FD6DB3E7C8}" type="pres">
      <dgm:prSet presAssocID="{5570AC04-4DE7-4E77-A495-C6F65A0F1366}" presName="horz2" presStyleCnt="0"/>
      <dgm:spPr/>
    </dgm:pt>
    <dgm:pt modelId="{0A225395-071C-4750-86F3-046CBBAE945A}" type="pres">
      <dgm:prSet presAssocID="{5570AC04-4DE7-4E77-A495-C6F65A0F1366}" presName="horzSpace2" presStyleCnt="0"/>
      <dgm:spPr/>
    </dgm:pt>
    <dgm:pt modelId="{2B5BB2AC-7EE9-430C-BD6C-70FB004F70EC}" type="pres">
      <dgm:prSet presAssocID="{5570AC04-4DE7-4E77-A495-C6F65A0F1366}" presName="tx2" presStyleLbl="revTx" presStyleIdx="3" presStyleCnt="10"/>
      <dgm:spPr/>
      <dgm:t>
        <a:bodyPr/>
        <a:lstStyle/>
        <a:p>
          <a:endParaRPr lang="en-GB"/>
        </a:p>
      </dgm:t>
    </dgm:pt>
    <dgm:pt modelId="{599F2F16-BC78-478B-8E4E-46D25C314D91}" type="pres">
      <dgm:prSet presAssocID="{5570AC04-4DE7-4E77-A495-C6F65A0F1366}" presName="vert2" presStyleCnt="0"/>
      <dgm:spPr/>
    </dgm:pt>
    <dgm:pt modelId="{53E47FCA-ED1E-4880-B862-DA27C85DFD1D}" type="pres">
      <dgm:prSet presAssocID="{5570AC04-4DE7-4E77-A495-C6F65A0F1366}" presName="thinLine2b" presStyleLbl="callout" presStyleIdx="1" presStyleCnt="5"/>
      <dgm:spPr/>
    </dgm:pt>
    <dgm:pt modelId="{F7624F0D-4C98-46D9-9EE0-52835057449E}" type="pres">
      <dgm:prSet presAssocID="{5570AC04-4DE7-4E77-A495-C6F65A0F1366}" presName="vertSpace2b" presStyleCnt="0"/>
      <dgm:spPr/>
    </dgm:pt>
    <dgm:pt modelId="{46D2A3DD-9BB5-435D-86EA-AE161C3A4E33}" type="pres">
      <dgm:prSet presAssocID="{AA543869-6FC1-47EE-957E-098EA68D00BF}" presName="thickLine" presStyleLbl="alignNode1" presStyleIdx="2" presStyleCnt="5"/>
      <dgm:spPr/>
    </dgm:pt>
    <dgm:pt modelId="{88F1BD99-087C-4F3C-B69A-178287FE5CE6}" type="pres">
      <dgm:prSet presAssocID="{AA543869-6FC1-47EE-957E-098EA68D00BF}" presName="horz1" presStyleCnt="0"/>
      <dgm:spPr/>
    </dgm:pt>
    <dgm:pt modelId="{EBEA3479-2D99-4EB0-AF65-6C5C826714ED}" type="pres">
      <dgm:prSet presAssocID="{AA543869-6FC1-47EE-957E-098EA68D00BF}" presName="tx1" presStyleLbl="revTx" presStyleIdx="4" presStyleCnt="10"/>
      <dgm:spPr/>
      <dgm:t>
        <a:bodyPr/>
        <a:lstStyle/>
        <a:p>
          <a:endParaRPr lang="en-GB"/>
        </a:p>
      </dgm:t>
    </dgm:pt>
    <dgm:pt modelId="{764769E5-E92B-434C-8E62-F4BB0BC6A8BF}" type="pres">
      <dgm:prSet presAssocID="{AA543869-6FC1-47EE-957E-098EA68D00BF}" presName="vert1" presStyleCnt="0"/>
      <dgm:spPr/>
    </dgm:pt>
    <dgm:pt modelId="{2B2F362F-E4BF-47CB-9364-B3E0033E2FEE}" type="pres">
      <dgm:prSet presAssocID="{C925C0BB-F8C8-4CCE-A23E-1301C5BF8B83}" presName="vertSpace2a" presStyleCnt="0"/>
      <dgm:spPr/>
    </dgm:pt>
    <dgm:pt modelId="{6D143021-ADAC-44ED-B575-E47ADEC9F493}" type="pres">
      <dgm:prSet presAssocID="{C925C0BB-F8C8-4CCE-A23E-1301C5BF8B83}" presName="horz2" presStyleCnt="0"/>
      <dgm:spPr/>
    </dgm:pt>
    <dgm:pt modelId="{18B46258-A74F-4B2E-AFDD-A2E4C3C7716E}" type="pres">
      <dgm:prSet presAssocID="{C925C0BB-F8C8-4CCE-A23E-1301C5BF8B83}" presName="horzSpace2" presStyleCnt="0"/>
      <dgm:spPr/>
    </dgm:pt>
    <dgm:pt modelId="{DAA6D39F-77A5-4C26-A525-AA2077C96E7B}" type="pres">
      <dgm:prSet presAssocID="{C925C0BB-F8C8-4CCE-A23E-1301C5BF8B83}" presName="tx2" presStyleLbl="revTx" presStyleIdx="5" presStyleCnt="10"/>
      <dgm:spPr/>
      <dgm:t>
        <a:bodyPr/>
        <a:lstStyle/>
        <a:p>
          <a:endParaRPr lang="en-GB"/>
        </a:p>
      </dgm:t>
    </dgm:pt>
    <dgm:pt modelId="{B6C26B3A-B891-4612-9516-4F8C00CA6D79}" type="pres">
      <dgm:prSet presAssocID="{C925C0BB-F8C8-4CCE-A23E-1301C5BF8B83}" presName="vert2" presStyleCnt="0"/>
      <dgm:spPr/>
    </dgm:pt>
    <dgm:pt modelId="{6ABB100D-A3FE-4BCA-A678-D238DFC8B891}" type="pres">
      <dgm:prSet presAssocID="{C925C0BB-F8C8-4CCE-A23E-1301C5BF8B83}" presName="thinLine2b" presStyleLbl="callout" presStyleIdx="2" presStyleCnt="5"/>
      <dgm:spPr/>
    </dgm:pt>
    <dgm:pt modelId="{1EAC0F7C-D030-4C8F-B325-D120FC01FEBC}" type="pres">
      <dgm:prSet presAssocID="{C925C0BB-F8C8-4CCE-A23E-1301C5BF8B83}" presName="vertSpace2b" presStyleCnt="0"/>
      <dgm:spPr/>
    </dgm:pt>
    <dgm:pt modelId="{AD8BA8DB-FD5F-4F72-B761-98C5F89E1C6A}" type="pres">
      <dgm:prSet presAssocID="{ACC1618C-A9FA-4193-8987-53A59A956C56}" presName="thickLine" presStyleLbl="alignNode1" presStyleIdx="3" presStyleCnt="5"/>
      <dgm:spPr/>
    </dgm:pt>
    <dgm:pt modelId="{E0620303-22B3-433C-8740-F9008789BC5C}" type="pres">
      <dgm:prSet presAssocID="{ACC1618C-A9FA-4193-8987-53A59A956C56}" presName="horz1" presStyleCnt="0"/>
      <dgm:spPr/>
    </dgm:pt>
    <dgm:pt modelId="{1C6DAC3D-0C53-483F-8661-B68F15C844C7}" type="pres">
      <dgm:prSet presAssocID="{ACC1618C-A9FA-4193-8987-53A59A956C56}" presName="tx1" presStyleLbl="revTx" presStyleIdx="6" presStyleCnt="10"/>
      <dgm:spPr/>
      <dgm:t>
        <a:bodyPr/>
        <a:lstStyle/>
        <a:p>
          <a:endParaRPr lang="en-GB"/>
        </a:p>
      </dgm:t>
    </dgm:pt>
    <dgm:pt modelId="{BE9AF789-DAD0-4C19-BF93-39ACC5280053}" type="pres">
      <dgm:prSet presAssocID="{ACC1618C-A9FA-4193-8987-53A59A956C56}" presName="vert1" presStyleCnt="0"/>
      <dgm:spPr/>
    </dgm:pt>
    <dgm:pt modelId="{6B4A7368-B6C8-4F0E-AC20-F0FBDBB95D40}" type="pres">
      <dgm:prSet presAssocID="{09070AD4-7AFB-4330-AB73-56ACAE1DD415}" presName="vertSpace2a" presStyleCnt="0"/>
      <dgm:spPr/>
    </dgm:pt>
    <dgm:pt modelId="{EFD5D53D-E856-4C78-92F3-1A0A2F04492D}" type="pres">
      <dgm:prSet presAssocID="{09070AD4-7AFB-4330-AB73-56ACAE1DD415}" presName="horz2" presStyleCnt="0"/>
      <dgm:spPr/>
    </dgm:pt>
    <dgm:pt modelId="{88626EA4-CC00-495A-BF04-9500542AD2DC}" type="pres">
      <dgm:prSet presAssocID="{09070AD4-7AFB-4330-AB73-56ACAE1DD415}" presName="horzSpace2" presStyleCnt="0"/>
      <dgm:spPr/>
    </dgm:pt>
    <dgm:pt modelId="{40B4152E-E79B-4DB5-920B-9CE775C5D2AB}" type="pres">
      <dgm:prSet presAssocID="{09070AD4-7AFB-4330-AB73-56ACAE1DD415}" presName="tx2" presStyleLbl="revTx" presStyleIdx="7" presStyleCnt="10"/>
      <dgm:spPr/>
      <dgm:t>
        <a:bodyPr/>
        <a:lstStyle/>
        <a:p>
          <a:endParaRPr lang="en-GB"/>
        </a:p>
      </dgm:t>
    </dgm:pt>
    <dgm:pt modelId="{93FEBB4C-DC30-4BA1-B352-38E3D462B013}" type="pres">
      <dgm:prSet presAssocID="{09070AD4-7AFB-4330-AB73-56ACAE1DD415}" presName="vert2" presStyleCnt="0"/>
      <dgm:spPr/>
    </dgm:pt>
    <dgm:pt modelId="{B926538D-B035-4A4E-845D-9DBF92A20ED9}" type="pres">
      <dgm:prSet presAssocID="{09070AD4-7AFB-4330-AB73-56ACAE1DD415}" presName="thinLine2b" presStyleLbl="callout" presStyleIdx="3" presStyleCnt="5"/>
      <dgm:spPr/>
    </dgm:pt>
    <dgm:pt modelId="{4EA7F9D8-FD00-46B7-B500-B1F4A5F9CE91}" type="pres">
      <dgm:prSet presAssocID="{09070AD4-7AFB-4330-AB73-56ACAE1DD415}" presName="vertSpace2b" presStyleCnt="0"/>
      <dgm:spPr/>
    </dgm:pt>
    <dgm:pt modelId="{78E39C73-F5B8-4618-818B-02410CF15B3E}" type="pres">
      <dgm:prSet presAssocID="{F4D957AF-BD04-4EED-B660-CCAADA752E73}" presName="thickLine" presStyleLbl="alignNode1" presStyleIdx="4" presStyleCnt="5"/>
      <dgm:spPr/>
    </dgm:pt>
    <dgm:pt modelId="{AC645C13-E84D-4156-B1F9-9255C7233655}" type="pres">
      <dgm:prSet presAssocID="{F4D957AF-BD04-4EED-B660-CCAADA752E73}" presName="horz1" presStyleCnt="0"/>
      <dgm:spPr/>
    </dgm:pt>
    <dgm:pt modelId="{A47868AC-7213-40A1-9F6B-2933B569C503}" type="pres">
      <dgm:prSet presAssocID="{F4D957AF-BD04-4EED-B660-CCAADA752E73}" presName="tx1" presStyleLbl="revTx" presStyleIdx="8" presStyleCnt="10"/>
      <dgm:spPr/>
      <dgm:t>
        <a:bodyPr/>
        <a:lstStyle/>
        <a:p>
          <a:endParaRPr lang="en-GB"/>
        </a:p>
      </dgm:t>
    </dgm:pt>
    <dgm:pt modelId="{1376B4F2-18E3-4C94-9567-824C5F989FF5}" type="pres">
      <dgm:prSet presAssocID="{F4D957AF-BD04-4EED-B660-CCAADA752E73}" presName="vert1" presStyleCnt="0"/>
      <dgm:spPr/>
    </dgm:pt>
    <dgm:pt modelId="{6FDC9F19-BED0-4D7E-88B4-07ACC4F566D0}" type="pres">
      <dgm:prSet presAssocID="{CE33BE89-8EA9-4EBF-9863-D50280DE957F}" presName="vertSpace2a" presStyleCnt="0"/>
      <dgm:spPr/>
    </dgm:pt>
    <dgm:pt modelId="{8DA82774-7710-47D5-8EA7-0564997F5417}" type="pres">
      <dgm:prSet presAssocID="{CE33BE89-8EA9-4EBF-9863-D50280DE957F}" presName="horz2" presStyleCnt="0"/>
      <dgm:spPr/>
    </dgm:pt>
    <dgm:pt modelId="{82BF69D8-9AB1-47B5-B091-0A38518CB1AD}" type="pres">
      <dgm:prSet presAssocID="{CE33BE89-8EA9-4EBF-9863-D50280DE957F}" presName="horzSpace2" presStyleCnt="0"/>
      <dgm:spPr/>
    </dgm:pt>
    <dgm:pt modelId="{E9799621-4A6D-4F39-9374-9D4B6A25D38E}" type="pres">
      <dgm:prSet presAssocID="{CE33BE89-8EA9-4EBF-9863-D50280DE957F}" presName="tx2" presStyleLbl="revTx" presStyleIdx="9" presStyleCnt="10"/>
      <dgm:spPr/>
      <dgm:t>
        <a:bodyPr/>
        <a:lstStyle/>
        <a:p>
          <a:endParaRPr lang="en-GB"/>
        </a:p>
      </dgm:t>
    </dgm:pt>
    <dgm:pt modelId="{87D77B54-3D8C-4BFA-813E-AAF230569BCC}" type="pres">
      <dgm:prSet presAssocID="{CE33BE89-8EA9-4EBF-9863-D50280DE957F}" presName="vert2" presStyleCnt="0"/>
      <dgm:spPr/>
    </dgm:pt>
    <dgm:pt modelId="{9E6B74B2-7BF9-4A01-BB27-F94611C16C26}" type="pres">
      <dgm:prSet presAssocID="{CE33BE89-8EA9-4EBF-9863-D50280DE957F}" presName="thinLine2b" presStyleLbl="callout" presStyleIdx="4" presStyleCnt="5"/>
      <dgm:spPr/>
    </dgm:pt>
    <dgm:pt modelId="{7D12627E-4557-46C6-B540-1DB5769A584C}" type="pres">
      <dgm:prSet presAssocID="{CE33BE89-8EA9-4EBF-9863-D50280DE957F}" presName="vertSpace2b" presStyleCnt="0"/>
      <dgm:spPr/>
    </dgm:pt>
  </dgm:ptLst>
  <dgm:cxnLst>
    <dgm:cxn modelId="{3570CA38-9A62-4D34-8E57-FDF8A0B9E278}" srcId="{AA543869-6FC1-47EE-957E-098EA68D00BF}" destId="{C925C0BB-F8C8-4CCE-A23E-1301C5BF8B83}" srcOrd="0" destOrd="0" parTransId="{C039ED13-BF7C-4E99-88E2-8A81B7D2A649}" sibTransId="{ABD937EA-09E6-4223-9276-5B73E4B01C6D}"/>
    <dgm:cxn modelId="{B6783F7E-801C-43E5-882E-B65E2DC9A185}" type="presOf" srcId="{53295C5D-A9B6-4F47-A3E0-42D3125BD1E8}" destId="{8A82DA0C-A210-47FB-86F5-2AC82A4F400E}" srcOrd="0" destOrd="0" presId="urn:microsoft.com/office/officeart/2008/layout/LinedList"/>
    <dgm:cxn modelId="{FED92834-1F6A-4702-99FC-BECD9756BB49}" type="presOf" srcId="{ACC1618C-A9FA-4193-8987-53A59A956C56}" destId="{1C6DAC3D-0C53-483F-8661-B68F15C844C7}" srcOrd="0" destOrd="0" presId="urn:microsoft.com/office/officeart/2008/layout/LinedList"/>
    <dgm:cxn modelId="{00C185E5-46D5-4A2E-85AF-75BCB6ADD2AF}" srcId="{09C93BB6-977B-48A9-965A-8F5D4AD30A14}" destId="{F4D957AF-BD04-4EED-B660-CCAADA752E73}" srcOrd="4" destOrd="0" parTransId="{3DD5101F-D518-47F7-B437-615B2D1A683E}" sibTransId="{B48B6C2F-E10A-459D-88DC-227A3A915D2B}"/>
    <dgm:cxn modelId="{2159527B-22EA-45BF-BA0C-D74F72431CDB}" type="presOf" srcId="{09C93BB6-977B-48A9-965A-8F5D4AD30A14}" destId="{EBDD3C3B-880C-4AAF-8501-C48D7FBE1FA7}" srcOrd="0" destOrd="0" presId="urn:microsoft.com/office/officeart/2008/layout/LinedList"/>
    <dgm:cxn modelId="{6D503EF5-F524-4E5E-A503-0B215703F503}" srcId="{09C93BB6-977B-48A9-965A-8F5D4AD30A14}" destId="{53295C5D-A9B6-4F47-A3E0-42D3125BD1E8}" srcOrd="1" destOrd="0" parTransId="{965B78AF-A7E1-469E-8545-3B2552B7D5B0}" sibTransId="{D000D6CF-3851-4392-924D-392C1F3ADD0D}"/>
    <dgm:cxn modelId="{59F4B224-04CB-4C86-8044-7D5182487BC3}" srcId="{09C93BB6-977B-48A9-965A-8F5D4AD30A14}" destId="{A29ED8B2-8726-475F-A13E-24C624E6B0FA}" srcOrd="0" destOrd="0" parTransId="{211399AD-FB34-4A99-80C5-DF87D45E00FC}" sibTransId="{3C1FDC6E-833B-48BC-B6DE-EE7EA7BDB2EC}"/>
    <dgm:cxn modelId="{1D31403B-87D6-45BD-B363-80660CC09BAF}" type="presOf" srcId="{CE33BE89-8EA9-4EBF-9863-D50280DE957F}" destId="{E9799621-4A6D-4F39-9374-9D4B6A25D38E}" srcOrd="0" destOrd="0" presId="urn:microsoft.com/office/officeart/2008/layout/LinedList"/>
    <dgm:cxn modelId="{FAB8AF3C-7EFB-4CB7-90D3-3ABB7CD48E79}" type="presOf" srcId="{C925C0BB-F8C8-4CCE-A23E-1301C5BF8B83}" destId="{DAA6D39F-77A5-4C26-A525-AA2077C96E7B}" srcOrd="0" destOrd="0" presId="urn:microsoft.com/office/officeart/2008/layout/LinedList"/>
    <dgm:cxn modelId="{1AAD3BA7-D11A-4C6D-A6ED-34CA57140193}" type="presOf" srcId="{F4D957AF-BD04-4EED-B660-CCAADA752E73}" destId="{A47868AC-7213-40A1-9F6B-2933B569C503}" srcOrd="0" destOrd="0" presId="urn:microsoft.com/office/officeart/2008/layout/LinedList"/>
    <dgm:cxn modelId="{8078F024-0C56-48A1-9625-573C62AB2559}" srcId="{09C93BB6-977B-48A9-965A-8F5D4AD30A14}" destId="{AA543869-6FC1-47EE-957E-098EA68D00BF}" srcOrd="2" destOrd="0" parTransId="{E0FC99F6-12DD-476C-82AA-F94632D53828}" sibTransId="{9CB69DE7-CEAD-4785-A221-D9AC8A65276B}"/>
    <dgm:cxn modelId="{B26DFD72-B21A-4D84-A70B-4B69D7B9AEDE}" srcId="{A29ED8B2-8726-475F-A13E-24C624E6B0FA}" destId="{1B8E4022-5489-4A3C-BFFE-DFE8223B1865}" srcOrd="0" destOrd="0" parTransId="{A6D3C99D-444B-4CAF-8ED8-4557594A443B}" sibTransId="{9B283E86-AEEA-4512-A20B-B354095DDF0F}"/>
    <dgm:cxn modelId="{6000CC78-08E4-4250-8EEC-5934EDB72B15}" srcId="{09C93BB6-977B-48A9-965A-8F5D4AD30A14}" destId="{ACC1618C-A9FA-4193-8987-53A59A956C56}" srcOrd="3" destOrd="0" parTransId="{D0EFB213-CC3E-4308-A6DC-7E7A392EB01C}" sibTransId="{FE6193F1-C4D1-4BE8-9A41-052ECCC7A65C}"/>
    <dgm:cxn modelId="{A5696AF1-A93E-4CBE-99ED-FEF73B740EF5}" type="presOf" srcId="{1B8E4022-5489-4A3C-BFFE-DFE8223B1865}" destId="{AF1BBD39-446F-4C4A-9A31-879806FF3B36}" srcOrd="0" destOrd="0" presId="urn:microsoft.com/office/officeart/2008/layout/LinedList"/>
    <dgm:cxn modelId="{EA37B3A4-FE25-493D-99F5-B2499BE67DE8}" type="presOf" srcId="{A29ED8B2-8726-475F-A13E-24C624E6B0FA}" destId="{3997B0C7-C092-4F0D-AB87-ADB2881E0703}" srcOrd="0" destOrd="0" presId="urn:microsoft.com/office/officeart/2008/layout/LinedList"/>
    <dgm:cxn modelId="{3FA1FF36-D2F7-475C-AD4B-0A5D1E65555E}" srcId="{53295C5D-A9B6-4F47-A3E0-42D3125BD1E8}" destId="{5570AC04-4DE7-4E77-A495-C6F65A0F1366}" srcOrd="0" destOrd="0" parTransId="{857E3406-BC10-4899-A373-C685B4C83BFF}" sibTransId="{CBE7A4D9-F8C5-436D-BD60-CDF2E562CA73}"/>
    <dgm:cxn modelId="{020BCEBA-0521-4F4E-B234-28E78E136C23}" srcId="{ACC1618C-A9FA-4193-8987-53A59A956C56}" destId="{09070AD4-7AFB-4330-AB73-56ACAE1DD415}" srcOrd="0" destOrd="0" parTransId="{189747AA-1748-42D7-BBBE-B6025B2CD179}" sibTransId="{C2DDBE3F-60A4-4AEB-AF84-A0D176AAD44F}"/>
    <dgm:cxn modelId="{57E8E668-0E62-44BA-8C51-B4425C2FE069}" type="presOf" srcId="{5570AC04-4DE7-4E77-A495-C6F65A0F1366}" destId="{2B5BB2AC-7EE9-430C-BD6C-70FB004F70EC}" srcOrd="0" destOrd="0" presId="urn:microsoft.com/office/officeart/2008/layout/LinedList"/>
    <dgm:cxn modelId="{A8023E2A-89DB-46FA-8208-15EB46B7CDD4}" type="presOf" srcId="{AA543869-6FC1-47EE-957E-098EA68D00BF}" destId="{EBEA3479-2D99-4EB0-AF65-6C5C826714ED}" srcOrd="0" destOrd="0" presId="urn:microsoft.com/office/officeart/2008/layout/LinedList"/>
    <dgm:cxn modelId="{D7117D07-A7E6-4818-AB95-61848E5EE4B9}" srcId="{F4D957AF-BD04-4EED-B660-CCAADA752E73}" destId="{CE33BE89-8EA9-4EBF-9863-D50280DE957F}" srcOrd="0" destOrd="0" parTransId="{301F738E-1D5C-41F7-A247-672273AB5075}" sibTransId="{6FBE3B02-E040-4B90-917E-9FCC45BE4D13}"/>
    <dgm:cxn modelId="{4D9C0094-F5B2-486C-8607-0B840A737E4A}" type="presOf" srcId="{09070AD4-7AFB-4330-AB73-56ACAE1DD415}" destId="{40B4152E-E79B-4DB5-920B-9CE775C5D2AB}" srcOrd="0" destOrd="0" presId="urn:microsoft.com/office/officeart/2008/layout/LinedList"/>
    <dgm:cxn modelId="{BFA044E4-FF5C-45E5-A62B-838E02F1CADF}" type="presParOf" srcId="{EBDD3C3B-880C-4AAF-8501-C48D7FBE1FA7}" destId="{928F6E02-1D0D-4F67-84E0-721DF3F24DB4}" srcOrd="0" destOrd="0" presId="urn:microsoft.com/office/officeart/2008/layout/LinedList"/>
    <dgm:cxn modelId="{58C1D772-B57B-4FA5-A6A8-41FC41AA13E6}" type="presParOf" srcId="{EBDD3C3B-880C-4AAF-8501-C48D7FBE1FA7}" destId="{277A5681-BB80-449B-960D-493B2EE3DDD3}" srcOrd="1" destOrd="0" presId="urn:microsoft.com/office/officeart/2008/layout/LinedList"/>
    <dgm:cxn modelId="{DC4ACD6F-2B43-4B42-ABA4-BFD6723ECC76}" type="presParOf" srcId="{277A5681-BB80-449B-960D-493B2EE3DDD3}" destId="{3997B0C7-C092-4F0D-AB87-ADB2881E0703}" srcOrd="0" destOrd="0" presId="urn:microsoft.com/office/officeart/2008/layout/LinedList"/>
    <dgm:cxn modelId="{D5755BCA-C6E8-4CD2-BFE9-7B1D8F7DBA2E}" type="presParOf" srcId="{277A5681-BB80-449B-960D-493B2EE3DDD3}" destId="{0B5B1D72-E4E7-4AC9-B5DD-2F522E22160D}" srcOrd="1" destOrd="0" presId="urn:microsoft.com/office/officeart/2008/layout/LinedList"/>
    <dgm:cxn modelId="{D6325C27-F6BE-4F9E-BAF0-5D2C1935A484}" type="presParOf" srcId="{0B5B1D72-E4E7-4AC9-B5DD-2F522E22160D}" destId="{E132B50C-C12E-4E56-983D-34B02778C465}" srcOrd="0" destOrd="0" presId="urn:microsoft.com/office/officeart/2008/layout/LinedList"/>
    <dgm:cxn modelId="{6D615BF3-8514-42E4-AA2A-8B8666B5CE82}" type="presParOf" srcId="{0B5B1D72-E4E7-4AC9-B5DD-2F522E22160D}" destId="{E2932A9A-A8CD-4E04-80C1-8D1CB0D6F7A7}" srcOrd="1" destOrd="0" presId="urn:microsoft.com/office/officeart/2008/layout/LinedList"/>
    <dgm:cxn modelId="{478F5FE0-1813-4248-B00F-76602A6FF323}" type="presParOf" srcId="{E2932A9A-A8CD-4E04-80C1-8D1CB0D6F7A7}" destId="{3416BAD2-6633-4042-9F6E-08DE21AF7FAF}" srcOrd="0" destOrd="0" presId="urn:microsoft.com/office/officeart/2008/layout/LinedList"/>
    <dgm:cxn modelId="{21B1CC1E-D7F5-4965-BFCA-E3381F445BAC}" type="presParOf" srcId="{E2932A9A-A8CD-4E04-80C1-8D1CB0D6F7A7}" destId="{AF1BBD39-446F-4C4A-9A31-879806FF3B36}" srcOrd="1" destOrd="0" presId="urn:microsoft.com/office/officeart/2008/layout/LinedList"/>
    <dgm:cxn modelId="{06EE1FA8-1B77-406B-AA78-6C38AB765B4A}" type="presParOf" srcId="{E2932A9A-A8CD-4E04-80C1-8D1CB0D6F7A7}" destId="{EC7DED1D-BE95-465B-B06D-3F268E6B36F0}" srcOrd="2" destOrd="0" presId="urn:microsoft.com/office/officeart/2008/layout/LinedList"/>
    <dgm:cxn modelId="{C986F3DD-630D-4B6D-8E8D-D4A6FE53ACC0}" type="presParOf" srcId="{0B5B1D72-E4E7-4AC9-B5DD-2F522E22160D}" destId="{ACD0FF1F-3430-4043-BAE1-81BDB84D9FD1}" srcOrd="2" destOrd="0" presId="urn:microsoft.com/office/officeart/2008/layout/LinedList"/>
    <dgm:cxn modelId="{69C68385-515E-4DC7-94E7-F65D4B28EEF2}" type="presParOf" srcId="{0B5B1D72-E4E7-4AC9-B5DD-2F522E22160D}" destId="{504231EB-4452-49AB-B111-9496026E025F}" srcOrd="3" destOrd="0" presId="urn:microsoft.com/office/officeart/2008/layout/LinedList"/>
    <dgm:cxn modelId="{B4C1C581-EB06-4FE4-92D5-80199AAA9223}" type="presParOf" srcId="{EBDD3C3B-880C-4AAF-8501-C48D7FBE1FA7}" destId="{CF850A89-E575-4529-BFC0-7903848B45D2}" srcOrd="2" destOrd="0" presId="urn:microsoft.com/office/officeart/2008/layout/LinedList"/>
    <dgm:cxn modelId="{F4C03FD2-F4BF-40E2-934A-2B49F64761D5}" type="presParOf" srcId="{EBDD3C3B-880C-4AAF-8501-C48D7FBE1FA7}" destId="{34B8D577-5B7F-4FBD-8A84-6CA61D6A8024}" srcOrd="3" destOrd="0" presId="urn:microsoft.com/office/officeart/2008/layout/LinedList"/>
    <dgm:cxn modelId="{1AEF76F1-C74F-4595-ACBA-96C8F5A14D42}" type="presParOf" srcId="{34B8D577-5B7F-4FBD-8A84-6CA61D6A8024}" destId="{8A82DA0C-A210-47FB-86F5-2AC82A4F400E}" srcOrd="0" destOrd="0" presId="urn:microsoft.com/office/officeart/2008/layout/LinedList"/>
    <dgm:cxn modelId="{D03D468A-4FC6-4C41-8A8E-9C0EFA7E4317}" type="presParOf" srcId="{34B8D577-5B7F-4FBD-8A84-6CA61D6A8024}" destId="{DB9EF91A-F1FE-4FB2-8C51-E6A1B10C0F82}" srcOrd="1" destOrd="0" presId="urn:microsoft.com/office/officeart/2008/layout/LinedList"/>
    <dgm:cxn modelId="{71169169-0DE8-4277-89A5-00D7A3B55C5D}" type="presParOf" srcId="{DB9EF91A-F1FE-4FB2-8C51-E6A1B10C0F82}" destId="{DD3787FE-ADAF-402F-9795-B8392EA8BAE1}" srcOrd="0" destOrd="0" presId="urn:microsoft.com/office/officeart/2008/layout/LinedList"/>
    <dgm:cxn modelId="{9A73C4B1-B5FD-46E7-8703-D2C3DD585BD9}" type="presParOf" srcId="{DB9EF91A-F1FE-4FB2-8C51-E6A1B10C0F82}" destId="{4BD7216F-941A-4C02-87A7-10FD6DB3E7C8}" srcOrd="1" destOrd="0" presId="urn:microsoft.com/office/officeart/2008/layout/LinedList"/>
    <dgm:cxn modelId="{58486E3F-EC74-47BE-AA6C-DD86B4F59D0D}" type="presParOf" srcId="{4BD7216F-941A-4C02-87A7-10FD6DB3E7C8}" destId="{0A225395-071C-4750-86F3-046CBBAE945A}" srcOrd="0" destOrd="0" presId="urn:microsoft.com/office/officeart/2008/layout/LinedList"/>
    <dgm:cxn modelId="{DE2ECE9A-86A8-4B56-B385-DEE14E6B5C45}" type="presParOf" srcId="{4BD7216F-941A-4C02-87A7-10FD6DB3E7C8}" destId="{2B5BB2AC-7EE9-430C-BD6C-70FB004F70EC}" srcOrd="1" destOrd="0" presId="urn:microsoft.com/office/officeart/2008/layout/LinedList"/>
    <dgm:cxn modelId="{3CFB854E-E2F8-4229-8FE5-CCD3FA525B7B}" type="presParOf" srcId="{4BD7216F-941A-4C02-87A7-10FD6DB3E7C8}" destId="{599F2F16-BC78-478B-8E4E-46D25C314D91}" srcOrd="2" destOrd="0" presId="urn:microsoft.com/office/officeart/2008/layout/LinedList"/>
    <dgm:cxn modelId="{1FD68DA4-DD57-4115-9AFA-9D5E9964A499}" type="presParOf" srcId="{DB9EF91A-F1FE-4FB2-8C51-E6A1B10C0F82}" destId="{53E47FCA-ED1E-4880-B862-DA27C85DFD1D}" srcOrd="2" destOrd="0" presId="urn:microsoft.com/office/officeart/2008/layout/LinedList"/>
    <dgm:cxn modelId="{363A1229-0E40-47FD-833A-07A78DA78198}" type="presParOf" srcId="{DB9EF91A-F1FE-4FB2-8C51-E6A1B10C0F82}" destId="{F7624F0D-4C98-46D9-9EE0-52835057449E}" srcOrd="3" destOrd="0" presId="urn:microsoft.com/office/officeart/2008/layout/LinedList"/>
    <dgm:cxn modelId="{DD7BD7EF-957E-4D84-B6C3-B15947DB69C6}" type="presParOf" srcId="{EBDD3C3B-880C-4AAF-8501-C48D7FBE1FA7}" destId="{46D2A3DD-9BB5-435D-86EA-AE161C3A4E33}" srcOrd="4" destOrd="0" presId="urn:microsoft.com/office/officeart/2008/layout/LinedList"/>
    <dgm:cxn modelId="{0C24486E-B038-4198-B945-29D4B089E252}" type="presParOf" srcId="{EBDD3C3B-880C-4AAF-8501-C48D7FBE1FA7}" destId="{88F1BD99-087C-4F3C-B69A-178287FE5CE6}" srcOrd="5" destOrd="0" presId="urn:microsoft.com/office/officeart/2008/layout/LinedList"/>
    <dgm:cxn modelId="{8E2076E9-93D5-4423-B562-C5A82D7F0376}" type="presParOf" srcId="{88F1BD99-087C-4F3C-B69A-178287FE5CE6}" destId="{EBEA3479-2D99-4EB0-AF65-6C5C826714ED}" srcOrd="0" destOrd="0" presId="urn:microsoft.com/office/officeart/2008/layout/LinedList"/>
    <dgm:cxn modelId="{CB577051-A032-47A5-87F2-F60F1D0D7FC7}" type="presParOf" srcId="{88F1BD99-087C-4F3C-B69A-178287FE5CE6}" destId="{764769E5-E92B-434C-8E62-F4BB0BC6A8BF}" srcOrd="1" destOrd="0" presId="urn:microsoft.com/office/officeart/2008/layout/LinedList"/>
    <dgm:cxn modelId="{FB6B3AB5-E96E-4306-9D01-2DED116BB437}" type="presParOf" srcId="{764769E5-E92B-434C-8E62-F4BB0BC6A8BF}" destId="{2B2F362F-E4BF-47CB-9364-B3E0033E2FEE}" srcOrd="0" destOrd="0" presId="urn:microsoft.com/office/officeart/2008/layout/LinedList"/>
    <dgm:cxn modelId="{A5B939EE-AD6A-4F75-914B-74D3BB4C8C40}" type="presParOf" srcId="{764769E5-E92B-434C-8E62-F4BB0BC6A8BF}" destId="{6D143021-ADAC-44ED-B575-E47ADEC9F493}" srcOrd="1" destOrd="0" presId="urn:microsoft.com/office/officeart/2008/layout/LinedList"/>
    <dgm:cxn modelId="{EC7DE793-739F-4C3F-A625-6489A313D15D}" type="presParOf" srcId="{6D143021-ADAC-44ED-B575-E47ADEC9F493}" destId="{18B46258-A74F-4B2E-AFDD-A2E4C3C7716E}" srcOrd="0" destOrd="0" presId="urn:microsoft.com/office/officeart/2008/layout/LinedList"/>
    <dgm:cxn modelId="{9342ACFE-8B5E-46A4-BCDB-495767921624}" type="presParOf" srcId="{6D143021-ADAC-44ED-B575-E47ADEC9F493}" destId="{DAA6D39F-77A5-4C26-A525-AA2077C96E7B}" srcOrd="1" destOrd="0" presId="urn:microsoft.com/office/officeart/2008/layout/LinedList"/>
    <dgm:cxn modelId="{F84C701F-1A7E-435A-BB55-30DFFFCCCEFD}" type="presParOf" srcId="{6D143021-ADAC-44ED-B575-E47ADEC9F493}" destId="{B6C26B3A-B891-4612-9516-4F8C00CA6D79}" srcOrd="2" destOrd="0" presId="urn:microsoft.com/office/officeart/2008/layout/LinedList"/>
    <dgm:cxn modelId="{9FDF0667-E685-4AF3-8DBD-DC641344DA7D}" type="presParOf" srcId="{764769E5-E92B-434C-8E62-F4BB0BC6A8BF}" destId="{6ABB100D-A3FE-4BCA-A678-D238DFC8B891}" srcOrd="2" destOrd="0" presId="urn:microsoft.com/office/officeart/2008/layout/LinedList"/>
    <dgm:cxn modelId="{70B944EC-1D75-41AD-A8A9-C397F5BF64C1}" type="presParOf" srcId="{764769E5-E92B-434C-8E62-F4BB0BC6A8BF}" destId="{1EAC0F7C-D030-4C8F-B325-D120FC01FEBC}" srcOrd="3" destOrd="0" presId="urn:microsoft.com/office/officeart/2008/layout/LinedList"/>
    <dgm:cxn modelId="{22E94CFA-6895-4915-B366-B442E7A1394A}" type="presParOf" srcId="{EBDD3C3B-880C-4AAF-8501-C48D7FBE1FA7}" destId="{AD8BA8DB-FD5F-4F72-B761-98C5F89E1C6A}" srcOrd="6" destOrd="0" presId="urn:microsoft.com/office/officeart/2008/layout/LinedList"/>
    <dgm:cxn modelId="{42487BF3-BEE9-4A12-ABDB-224D33EA50A8}" type="presParOf" srcId="{EBDD3C3B-880C-4AAF-8501-C48D7FBE1FA7}" destId="{E0620303-22B3-433C-8740-F9008789BC5C}" srcOrd="7" destOrd="0" presId="urn:microsoft.com/office/officeart/2008/layout/LinedList"/>
    <dgm:cxn modelId="{674C34AA-BD37-4196-AA77-82361EB10C12}" type="presParOf" srcId="{E0620303-22B3-433C-8740-F9008789BC5C}" destId="{1C6DAC3D-0C53-483F-8661-B68F15C844C7}" srcOrd="0" destOrd="0" presId="urn:microsoft.com/office/officeart/2008/layout/LinedList"/>
    <dgm:cxn modelId="{D5460945-14FA-4BED-89AB-6EED2072E85D}" type="presParOf" srcId="{E0620303-22B3-433C-8740-F9008789BC5C}" destId="{BE9AF789-DAD0-4C19-BF93-39ACC5280053}" srcOrd="1" destOrd="0" presId="urn:microsoft.com/office/officeart/2008/layout/LinedList"/>
    <dgm:cxn modelId="{8E5C21CE-8E1D-417E-A685-00831D7B6596}" type="presParOf" srcId="{BE9AF789-DAD0-4C19-BF93-39ACC5280053}" destId="{6B4A7368-B6C8-4F0E-AC20-F0FBDBB95D40}" srcOrd="0" destOrd="0" presId="urn:microsoft.com/office/officeart/2008/layout/LinedList"/>
    <dgm:cxn modelId="{CB7E0411-C049-45AC-BCAD-748D7EE98EFF}" type="presParOf" srcId="{BE9AF789-DAD0-4C19-BF93-39ACC5280053}" destId="{EFD5D53D-E856-4C78-92F3-1A0A2F04492D}" srcOrd="1" destOrd="0" presId="urn:microsoft.com/office/officeart/2008/layout/LinedList"/>
    <dgm:cxn modelId="{639EA254-8D71-4929-8159-2F6035F4EA03}" type="presParOf" srcId="{EFD5D53D-E856-4C78-92F3-1A0A2F04492D}" destId="{88626EA4-CC00-495A-BF04-9500542AD2DC}" srcOrd="0" destOrd="0" presId="urn:microsoft.com/office/officeart/2008/layout/LinedList"/>
    <dgm:cxn modelId="{CBCF65CB-D280-4FA4-B60E-9AF6485A6E1B}" type="presParOf" srcId="{EFD5D53D-E856-4C78-92F3-1A0A2F04492D}" destId="{40B4152E-E79B-4DB5-920B-9CE775C5D2AB}" srcOrd="1" destOrd="0" presId="urn:microsoft.com/office/officeart/2008/layout/LinedList"/>
    <dgm:cxn modelId="{CB725D73-8010-4292-85F3-69ED5E88C224}" type="presParOf" srcId="{EFD5D53D-E856-4C78-92F3-1A0A2F04492D}" destId="{93FEBB4C-DC30-4BA1-B352-38E3D462B013}" srcOrd="2" destOrd="0" presId="urn:microsoft.com/office/officeart/2008/layout/LinedList"/>
    <dgm:cxn modelId="{924F2597-B20A-441A-841E-3B315430EFB7}" type="presParOf" srcId="{BE9AF789-DAD0-4C19-BF93-39ACC5280053}" destId="{B926538D-B035-4A4E-845D-9DBF92A20ED9}" srcOrd="2" destOrd="0" presId="urn:microsoft.com/office/officeart/2008/layout/LinedList"/>
    <dgm:cxn modelId="{C6792B68-6ED6-4619-A5C6-D9724E8EA718}" type="presParOf" srcId="{BE9AF789-DAD0-4C19-BF93-39ACC5280053}" destId="{4EA7F9D8-FD00-46B7-B500-B1F4A5F9CE91}" srcOrd="3" destOrd="0" presId="urn:microsoft.com/office/officeart/2008/layout/LinedList"/>
    <dgm:cxn modelId="{A6E93B2C-E472-49BB-A050-757FE98EF458}" type="presParOf" srcId="{EBDD3C3B-880C-4AAF-8501-C48D7FBE1FA7}" destId="{78E39C73-F5B8-4618-818B-02410CF15B3E}" srcOrd="8" destOrd="0" presId="urn:microsoft.com/office/officeart/2008/layout/LinedList"/>
    <dgm:cxn modelId="{A5E73315-A3A7-469A-8CE2-4B1C0EFA904D}" type="presParOf" srcId="{EBDD3C3B-880C-4AAF-8501-C48D7FBE1FA7}" destId="{AC645C13-E84D-4156-B1F9-9255C7233655}" srcOrd="9" destOrd="0" presId="urn:microsoft.com/office/officeart/2008/layout/LinedList"/>
    <dgm:cxn modelId="{F040B888-5330-4331-A7A9-FD14FAF81091}" type="presParOf" srcId="{AC645C13-E84D-4156-B1F9-9255C7233655}" destId="{A47868AC-7213-40A1-9F6B-2933B569C503}" srcOrd="0" destOrd="0" presId="urn:microsoft.com/office/officeart/2008/layout/LinedList"/>
    <dgm:cxn modelId="{BE121135-B41B-439E-8A7F-26C6953D6262}" type="presParOf" srcId="{AC645C13-E84D-4156-B1F9-9255C7233655}" destId="{1376B4F2-18E3-4C94-9567-824C5F989FF5}" srcOrd="1" destOrd="0" presId="urn:microsoft.com/office/officeart/2008/layout/LinedList"/>
    <dgm:cxn modelId="{B2C1453B-4E2A-4F3C-BF04-4286ADA4B998}" type="presParOf" srcId="{1376B4F2-18E3-4C94-9567-824C5F989FF5}" destId="{6FDC9F19-BED0-4D7E-88B4-07ACC4F566D0}" srcOrd="0" destOrd="0" presId="urn:microsoft.com/office/officeart/2008/layout/LinedList"/>
    <dgm:cxn modelId="{504BB2BD-4094-40E3-8702-5012923BCAE3}" type="presParOf" srcId="{1376B4F2-18E3-4C94-9567-824C5F989FF5}" destId="{8DA82774-7710-47D5-8EA7-0564997F5417}" srcOrd="1" destOrd="0" presId="urn:microsoft.com/office/officeart/2008/layout/LinedList"/>
    <dgm:cxn modelId="{0684968C-F184-4FA1-B531-156A8B127DCB}" type="presParOf" srcId="{8DA82774-7710-47D5-8EA7-0564997F5417}" destId="{82BF69D8-9AB1-47B5-B091-0A38518CB1AD}" srcOrd="0" destOrd="0" presId="urn:microsoft.com/office/officeart/2008/layout/LinedList"/>
    <dgm:cxn modelId="{4F187F7A-2E96-48F9-AF89-DC7F58C58CFE}" type="presParOf" srcId="{8DA82774-7710-47D5-8EA7-0564997F5417}" destId="{E9799621-4A6D-4F39-9374-9D4B6A25D38E}" srcOrd="1" destOrd="0" presId="urn:microsoft.com/office/officeart/2008/layout/LinedList"/>
    <dgm:cxn modelId="{DB11CBF5-2B86-4B6A-B9C6-116C91FBD1B7}" type="presParOf" srcId="{8DA82774-7710-47D5-8EA7-0564997F5417}" destId="{87D77B54-3D8C-4BFA-813E-AAF230569BCC}" srcOrd="2" destOrd="0" presId="urn:microsoft.com/office/officeart/2008/layout/LinedList"/>
    <dgm:cxn modelId="{D29C4BAD-54B0-4668-B784-C299ACBF8D48}" type="presParOf" srcId="{1376B4F2-18E3-4C94-9567-824C5F989FF5}" destId="{9E6B74B2-7BF9-4A01-BB27-F94611C16C26}" srcOrd="2" destOrd="0" presId="urn:microsoft.com/office/officeart/2008/layout/LinedList"/>
    <dgm:cxn modelId="{09893EDF-64D8-4A08-A5A3-1E66D69FEAF3}" type="presParOf" srcId="{1376B4F2-18E3-4C94-9567-824C5F989FF5}" destId="{7D12627E-4557-46C6-B540-1DB5769A584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0CEB40-82A9-4AE5-8D5C-8D508FEE225F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32F7EACB-832D-4582-8884-F9DEB5D1C596}">
      <dgm:prSet/>
      <dgm:spPr/>
      <dgm:t>
        <a:bodyPr/>
        <a:lstStyle/>
        <a:p>
          <a:pPr rtl="0"/>
          <a:r>
            <a:rPr lang="en-GB" dirty="0" smtClean="0"/>
            <a:t>Purposive sampling of 6 NCs in 5 hospitals in 2 trusts to achieve maximum variation</a:t>
          </a:r>
          <a:endParaRPr lang="en-GB" dirty="0"/>
        </a:p>
      </dgm:t>
    </dgm:pt>
    <dgm:pt modelId="{428E2A84-62F3-49BE-82B1-B0868447EB36}" type="parTrans" cxnId="{214C073A-A33F-4CC0-83A7-EA1FAAFB6A4D}">
      <dgm:prSet/>
      <dgm:spPr/>
      <dgm:t>
        <a:bodyPr/>
        <a:lstStyle/>
        <a:p>
          <a:endParaRPr lang="en-GB"/>
        </a:p>
      </dgm:t>
    </dgm:pt>
    <dgm:pt modelId="{D6C3BA51-333A-44CD-8581-A06CBD7E41EF}" type="sibTrans" cxnId="{214C073A-A33F-4CC0-83A7-EA1FAAFB6A4D}">
      <dgm:prSet/>
      <dgm:spPr/>
      <dgm:t>
        <a:bodyPr/>
        <a:lstStyle/>
        <a:p>
          <a:endParaRPr lang="en-GB"/>
        </a:p>
      </dgm:t>
    </dgm:pt>
    <dgm:pt modelId="{FC9D7CC1-B959-4314-A4B8-FCC873436CDE}">
      <dgm:prSet/>
      <dgm:spPr/>
      <dgm:t>
        <a:bodyPr/>
        <a:lstStyle/>
        <a:p>
          <a:pPr rtl="0"/>
          <a:r>
            <a:rPr lang="en-GB" dirty="0" smtClean="0"/>
            <a:t>whether the NC managed their own caseload</a:t>
          </a:r>
          <a:endParaRPr lang="en-GB" dirty="0"/>
        </a:p>
      </dgm:t>
    </dgm:pt>
    <dgm:pt modelId="{1B9AF149-CA38-45DC-BE93-5D83D89ABAA4}" type="parTrans" cxnId="{DB0B0EAF-C301-4513-BA57-56080A1F5397}">
      <dgm:prSet/>
      <dgm:spPr/>
      <dgm:t>
        <a:bodyPr/>
        <a:lstStyle/>
        <a:p>
          <a:endParaRPr lang="en-GB"/>
        </a:p>
      </dgm:t>
    </dgm:pt>
    <dgm:pt modelId="{79B09FEE-114A-4F77-8266-9FA4DB446625}" type="sibTrans" cxnId="{DB0B0EAF-C301-4513-BA57-56080A1F5397}">
      <dgm:prSet/>
      <dgm:spPr/>
      <dgm:t>
        <a:bodyPr/>
        <a:lstStyle/>
        <a:p>
          <a:endParaRPr lang="en-GB"/>
        </a:p>
      </dgm:t>
    </dgm:pt>
    <dgm:pt modelId="{380D864E-87A9-4DA7-9433-CC38F0888FB2}">
      <dgm:prSet/>
      <dgm:spPr/>
      <dgm:t>
        <a:bodyPr/>
        <a:lstStyle/>
        <a:p>
          <a:pPr rtl="0"/>
          <a:r>
            <a:rPr lang="en-GB" dirty="0" smtClean="0"/>
            <a:t>whether the NC acted as a specialist advisor to front-line staff</a:t>
          </a:r>
          <a:endParaRPr lang="en-GB" dirty="0"/>
        </a:p>
      </dgm:t>
    </dgm:pt>
    <dgm:pt modelId="{1AD13C2D-F495-4E34-946A-6DBA42CF1499}" type="parTrans" cxnId="{1ECF9094-9923-499C-B800-0AB071661137}">
      <dgm:prSet/>
      <dgm:spPr/>
      <dgm:t>
        <a:bodyPr/>
        <a:lstStyle/>
        <a:p>
          <a:endParaRPr lang="en-GB"/>
        </a:p>
      </dgm:t>
    </dgm:pt>
    <dgm:pt modelId="{AD427AE4-A616-4635-BEDF-34E33F0BD40C}" type="sibTrans" cxnId="{1ECF9094-9923-499C-B800-0AB071661137}">
      <dgm:prSet/>
      <dgm:spPr/>
      <dgm:t>
        <a:bodyPr/>
        <a:lstStyle/>
        <a:p>
          <a:endParaRPr lang="en-GB"/>
        </a:p>
      </dgm:t>
    </dgm:pt>
    <dgm:pt modelId="{4E54DC68-DA9B-4439-A828-58BDB554971D}">
      <dgm:prSet/>
      <dgm:spPr/>
      <dgm:t>
        <a:bodyPr/>
        <a:lstStyle/>
        <a:p>
          <a:pPr rtl="0"/>
          <a:r>
            <a:rPr lang="en-GB" smtClean="0"/>
            <a:t>the extent to which the role crossed organisational and professional boundaries</a:t>
          </a:r>
          <a:endParaRPr lang="en-GB"/>
        </a:p>
      </dgm:t>
    </dgm:pt>
    <dgm:pt modelId="{23FCF117-7A71-44B4-B20D-1849066BFDAD}" type="parTrans" cxnId="{0A5C2FFE-490B-4A2A-933B-872D44EFF495}">
      <dgm:prSet/>
      <dgm:spPr/>
      <dgm:t>
        <a:bodyPr/>
        <a:lstStyle/>
        <a:p>
          <a:endParaRPr lang="en-GB"/>
        </a:p>
      </dgm:t>
    </dgm:pt>
    <dgm:pt modelId="{17781495-A3BB-4288-99BB-B3D86513EE4C}" type="sibTrans" cxnId="{0A5C2FFE-490B-4A2A-933B-872D44EFF495}">
      <dgm:prSet/>
      <dgm:spPr/>
      <dgm:t>
        <a:bodyPr/>
        <a:lstStyle/>
        <a:p>
          <a:endParaRPr lang="en-GB"/>
        </a:p>
      </dgm:t>
    </dgm:pt>
    <dgm:pt modelId="{79A46653-A875-4AC6-8B72-CBBCAB0D74E5}">
      <dgm:prSet/>
      <dgm:spPr/>
      <dgm:t>
        <a:bodyPr/>
        <a:lstStyle/>
        <a:p>
          <a:pPr rtl="0"/>
          <a:r>
            <a:rPr lang="en-GB" smtClean="0"/>
            <a:t>the extent to which the nurse consultant worked independently or as part of a multi-disciplinary team </a:t>
          </a:r>
          <a:endParaRPr lang="en-GB"/>
        </a:p>
      </dgm:t>
    </dgm:pt>
    <dgm:pt modelId="{EEC8E65D-9770-421D-9549-D20B12D5A3A6}" type="parTrans" cxnId="{8DC21499-2992-4D09-B204-28256EE364F9}">
      <dgm:prSet/>
      <dgm:spPr/>
      <dgm:t>
        <a:bodyPr/>
        <a:lstStyle/>
        <a:p>
          <a:endParaRPr lang="en-GB"/>
        </a:p>
      </dgm:t>
    </dgm:pt>
    <dgm:pt modelId="{FCAB8539-AA9F-48E2-AF98-8C14A1033197}" type="sibTrans" cxnId="{8DC21499-2992-4D09-B204-28256EE364F9}">
      <dgm:prSet/>
      <dgm:spPr/>
      <dgm:t>
        <a:bodyPr/>
        <a:lstStyle/>
        <a:p>
          <a:endParaRPr lang="en-GB"/>
        </a:p>
      </dgm:t>
    </dgm:pt>
    <dgm:pt modelId="{E67A8E61-2552-47B8-9AA3-127E57BE042B}">
      <dgm:prSet/>
      <dgm:spPr/>
      <dgm:t>
        <a:bodyPr/>
        <a:lstStyle/>
        <a:p>
          <a:pPr rtl="0"/>
          <a:r>
            <a:rPr lang="en-GB" dirty="0" smtClean="0"/>
            <a:t>Specialisms </a:t>
          </a:r>
          <a:endParaRPr lang="en-GB" dirty="0"/>
        </a:p>
      </dgm:t>
    </dgm:pt>
    <dgm:pt modelId="{A8360007-AD57-4ABB-8167-26696FB06F28}" type="parTrans" cxnId="{EBBCD270-82B4-4B48-80EB-36BE5DDB8C8F}">
      <dgm:prSet/>
      <dgm:spPr/>
      <dgm:t>
        <a:bodyPr/>
        <a:lstStyle/>
        <a:p>
          <a:endParaRPr lang="en-GB"/>
        </a:p>
      </dgm:t>
    </dgm:pt>
    <dgm:pt modelId="{CDA192AE-FF2D-474F-AAE3-94733A50F1AF}" type="sibTrans" cxnId="{EBBCD270-82B4-4B48-80EB-36BE5DDB8C8F}">
      <dgm:prSet/>
      <dgm:spPr/>
      <dgm:t>
        <a:bodyPr/>
        <a:lstStyle/>
        <a:p>
          <a:endParaRPr lang="en-GB"/>
        </a:p>
      </dgm:t>
    </dgm:pt>
    <dgm:pt modelId="{9E3532D7-34B0-4FE0-A873-B23001EFF289}">
      <dgm:prSet/>
      <dgm:spPr/>
      <dgm:t>
        <a:bodyPr/>
        <a:lstStyle/>
        <a:p>
          <a:pPr rtl="0"/>
          <a:r>
            <a:rPr lang="en-GB" dirty="0" smtClean="0"/>
            <a:t>Gynaecology, neonatal care, pulmonary hypertension, sexual health, stroke, urology</a:t>
          </a:r>
          <a:endParaRPr lang="en-GB" dirty="0"/>
        </a:p>
      </dgm:t>
    </dgm:pt>
    <dgm:pt modelId="{195AEBF6-8D0E-4929-B2C1-9A97B70C0B8A}" type="parTrans" cxnId="{09AAB1B4-F0E6-4B97-9DC1-EA7E1B4B52ED}">
      <dgm:prSet/>
      <dgm:spPr/>
      <dgm:t>
        <a:bodyPr/>
        <a:lstStyle/>
        <a:p>
          <a:endParaRPr lang="en-GB"/>
        </a:p>
      </dgm:t>
    </dgm:pt>
    <dgm:pt modelId="{35A41319-86A0-4530-B243-E7E15BCFE462}" type="sibTrans" cxnId="{09AAB1B4-F0E6-4B97-9DC1-EA7E1B4B52ED}">
      <dgm:prSet/>
      <dgm:spPr/>
      <dgm:t>
        <a:bodyPr/>
        <a:lstStyle/>
        <a:p>
          <a:endParaRPr lang="en-GB"/>
        </a:p>
      </dgm:t>
    </dgm:pt>
    <dgm:pt modelId="{521CA78B-BED0-461D-97B1-73B245BF339B}" type="pres">
      <dgm:prSet presAssocID="{000CEB40-82A9-4AE5-8D5C-8D508FEE22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9B7D33-314C-4F76-85B5-1D8E5402E4C4}" type="pres">
      <dgm:prSet presAssocID="{32F7EACB-832D-4582-8884-F9DEB5D1C596}" presName="linNode" presStyleCnt="0"/>
      <dgm:spPr/>
    </dgm:pt>
    <dgm:pt modelId="{986B72B2-E095-4DB4-BBDD-374C4C9364EF}" type="pres">
      <dgm:prSet presAssocID="{32F7EACB-832D-4582-8884-F9DEB5D1C596}" presName="parTx" presStyleLbl="revTx" presStyleIdx="0" presStyleCnt="2" custScaleX="116618" custScaleY="17652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BB1D67-0730-493A-81B5-5092FA2DE381}" type="pres">
      <dgm:prSet presAssocID="{32F7EACB-832D-4582-8884-F9DEB5D1C596}" presName="bracket" presStyleLbl="parChTrans1D1" presStyleIdx="0" presStyleCnt="2" custLinFactX="1550" custLinFactNeighborX="100000" custLinFactNeighborY="1523"/>
      <dgm:spPr/>
    </dgm:pt>
    <dgm:pt modelId="{3AB98B43-235C-4AF4-A20E-2AAF4E8F43A4}" type="pres">
      <dgm:prSet presAssocID="{32F7EACB-832D-4582-8884-F9DEB5D1C596}" presName="spH" presStyleCnt="0"/>
      <dgm:spPr/>
    </dgm:pt>
    <dgm:pt modelId="{198653E7-6994-4799-A716-A6E7C06CA6D9}" type="pres">
      <dgm:prSet presAssocID="{32F7EACB-832D-4582-8884-F9DEB5D1C596}" presName="desTx" presStyleLbl="node1" presStyleIdx="0" presStyleCnt="2" custScaleX="95322" custScaleY="99280" custLinFactX="1811" custLinFactNeighborX="100000" custLinFactNeighborY="11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DF83F9-E8F2-4B0A-A842-11C328D6F2D2}" type="pres">
      <dgm:prSet presAssocID="{D6C3BA51-333A-44CD-8581-A06CBD7E41EF}" presName="spV" presStyleCnt="0"/>
      <dgm:spPr/>
    </dgm:pt>
    <dgm:pt modelId="{FAFC54F7-5912-46ED-8EAE-DD156E9DDE54}" type="pres">
      <dgm:prSet presAssocID="{E67A8E61-2552-47B8-9AA3-127E57BE042B}" presName="linNode" presStyleCnt="0"/>
      <dgm:spPr/>
    </dgm:pt>
    <dgm:pt modelId="{9C4DED60-1DF8-471D-9A09-D5CC3614DA2B}" type="pres">
      <dgm:prSet presAssocID="{E67A8E61-2552-47B8-9AA3-127E57BE042B}" presName="parTx" presStyleLbl="revTx" presStyleIdx="1" presStyleCnt="2" custScaleX="11979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F5009F-77CD-41D9-BAF6-BF143014B249}" type="pres">
      <dgm:prSet presAssocID="{E67A8E61-2552-47B8-9AA3-127E57BE042B}" presName="bracket" presStyleLbl="parChTrans1D1" presStyleIdx="1" presStyleCnt="2" custLinFactX="1550" custLinFactNeighborX="100000" custLinFactNeighborY="1157"/>
      <dgm:spPr/>
    </dgm:pt>
    <dgm:pt modelId="{4E7E22A8-5915-4FC2-BA82-516298B13C1E}" type="pres">
      <dgm:prSet presAssocID="{E67A8E61-2552-47B8-9AA3-127E57BE042B}" presName="spH" presStyleCnt="0"/>
      <dgm:spPr/>
    </dgm:pt>
    <dgm:pt modelId="{A5FC7344-768C-44D1-9530-338DB07D165C}" type="pres">
      <dgm:prSet presAssocID="{E67A8E61-2552-47B8-9AA3-127E57BE042B}" presName="desTx" presStyleLbl="node1" presStyleIdx="1" presStyleCnt="2" custScaleX="95323" custLinFactX="4298" custLinFactNeighborX="100000" custLinFactNeighborY="11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AAB1B4-F0E6-4B97-9DC1-EA7E1B4B52ED}" srcId="{E67A8E61-2552-47B8-9AA3-127E57BE042B}" destId="{9E3532D7-34B0-4FE0-A873-B23001EFF289}" srcOrd="0" destOrd="0" parTransId="{195AEBF6-8D0E-4929-B2C1-9A97B70C0B8A}" sibTransId="{35A41319-86A0-4530-B243-E7E15BCFE462}"/>
    <dgm:cxn modelId="{1ECF9094-9923-499C-B800-0AB071661137}" srcId="{32F7EACB-832D-4582-8884-F9DEB5D1C596}" destId="{380D864E-87A9-4DA7-9433-CC38F0888FB2}" srcOrd="1" destOrd="0" parTransId="{1AD13C2D-F495-4E34-946A-6DBA42CF1499}" sibTransId="{AD427AE4-A616-4635-BEDF-34E33F0BD40C}"/>
    <dgm:cxn modelId="{0A5C2FFE-490B-4A2A-933B-872D44EFF495}" srcId="{32F7EACB-832D-4582-8884-F9DEB5D1C596}" destId="{4E54DC68-DA9B-4439-A828-58BDB554971D}" srcOrd="2" destOrd="0" parTransId="{23FCF117-7A71-44B4-B20D-1849066BFDAD}" sibTransId="{17781495-A3BB-4288-99BB-B3D86513EE4C}"/>
    <dgm:cxn modelId="{E873A518-B865-4F1C-9335-05819ED255AC}" type="presOf" srcId="{9E3532D7-34B0-4FE0-A873-B23001EFF289}" destId="{A5FC7344-768C-44D1-9530-338DB07D165C}" srcOrd="0" destOrd="0" presId="urn:diagrams.loki3.com/BracketList+Icon"/>
    <dgm:cxn modelId="{8DC21499-2992-4D09-B204-28256EE364F9}" srcId="{32F7EACB-832D-4582-8884-F9DEB5D1C596}" destId="{79A46653-A875-4AC6-8B72-CBBCAB0D74E5}" srcOrd="3" destOrd="0" parTransId="{EEC8E65D-9770-421D-9549-D20B12D5A3A6}" sibTransId="{FCAB8539-AA9F-48E2-AF98-8C14A1033197}"/>
    <dgm:cxn modelId="{EBBCD270-82B4-4B48-80EB-36BE5DDB8C8F}" srcId="{000CEB40-82A9-4AE5-8D5C-8D508FEE225F}" destId="{E67A8E61-2552-47B8-9AA3-127E57BE042B}" srcOrd="1" destOrd="0" parTransId="{A8360007-AD57-4ABB-8167-26696FB06F28}" sibTransId="{CDA192AE-FF2D-474F-AAE3-94733A50F1AF}"/>
    <dgm:cxn modelId="{75684452-F2B8-4A4D-80E4-D61FCB94B0D5}" type="presOf" srcId="{4E54DC68-DA9B-4439-A828-58BDB554971D}" destId="{198653E7-6994-4799-A716-A6E7C06CA6D9}" srcOrd="0" destOrd="2" presId="urn:diagrams.loki3.com/BracketList+Icon"/>
    <dgm:cxn modelId="{DB0B0EAF-C301-4513-BA57-56080A1F5397}" srcId="{32F7EACB-832D-4582-8884-F9DEB5D1C596}" destId="{FC9D7CC1-B959-4314-A4B8-FCC873436CDE}" srcOrd="0" destOrd="0" parTransId="{1B9AF149-CA38-45DC-BE93-5D83D89ABAA4}" sibTransId="{79B09FEE-114A-4F77-8266-9FA4DB446625}"/>
    <dgm:cxn modelId="{7AF25172-D195-4419-BD62-E5FB3C662015}" type="presOf" srcId="{380D864E-87A9-4DA7-9433-CC38F0888FB2}" destId="{198653E7-6994-4799-A716-A6E7C06CA6D9}" srcOrd="0" destOrd="1" presId="urn:diagrams.loki3.com/BracketList+Icon"/>
    <dgm:cxn modelId="{9F088A2A-5F5D-4569-91E3-240DF3A81B3A}" type="presOf" srcId="{79A46653-A875-4AC6-8B72-CBBCAB0D74E5}" destId="{198653E7-6994-4799-A716-A6E7C06CA6D9}" srcOrd="0" destOrd="3" presId="urn:diagrams.loki3.com/BracketList+Icon"/>
    <dgm:cxn modelId="{AD2A4895-C06F-4E44-A9AC-C196D54B0E73}" type="presOf" srcId="{32F7EACB-832D-4582-8884-F9DEB5D1C596}" destId="{986B72B2-E095-4DB4-BBDD-374C4C9364EF}" srcOrd="0" destOrd="0" presId="urn:diagrams.loki3.com/BracketList+Icon"/>
    <dgm:cxn modelId="{AB7494CC-F7F7-4B85-A10F-5FB708C093CB}" type="presOf" srcId="{FC9D7CC1-B959-4314-A4B8-FCC873436CDE}" destId="{198653E7-6994-4799-A716-A6E7C06CA6D9}" srcOrd="0" destOrd="0" presId="urn:diagrams.loki3.com/BracketList+Icon"/>
    <dgm:cxn modelId="{228BEA32-1870-454A-ACBC-0AD11A3553B5}" type="presOf" srcId="{000CEB40-82A9-4AE5-8D5C-8D508FEE225F}" destId="{521CA78B-BED0-461D-97B1-73B245BF339B}" srcOrd="0" destOrd="0" presId="urn:diagrams.loki3.com/BracketList+Icon"/>
    <dgm:cxn modelId="{214C073A-A33F-4CC0-83A7-EA1FAAFB6A4D}" srcId="{000CEB40-82A9-4AE5-8D5C-8D508FEE225F}" destId="{32F7EACB-832D-4582-8884-F9DEB5D1C596}" srcOrd="0" destOrd="0" parTransId="{428E2A84-62F3-49BE-82B1-B0868447EB36}" sibTransId="{D6C3BA51-333A-44CD-8581-A06CBD7E41EF}"/>
    <dgm:cxn modelId="{D941397F-0543-45AD-B827-195AE4F6DE5E}" type="presOf" srcId="{E67A8E61-2552-47B8-9AA3-127E57BE042B}" destId="{9C4DED60-1DF8-471D-9A09-D5CC3614DA2B}" srcOrd="0" destOrd="0" presId="urn:diagrams.loki3.com/BracketList+Icon"/>
    <dgm:cxn modelId="{CB63D495-1EEC-43B4-BCCB-29D108973362}" type="presParOf" srcId="{521CA78B-BED0-461D-97B1-73B245BF339B}" destId="{C09B7D33-314C-4F76-85B5-1D8E5402E4C4}" srcOrd="0" destOrd="0" presId="urn:diagrams.loki3.com/BracketList+Icon"/>
    <dgm:cxn modelId="{F6B3FA21-D2DC-4BC4-AA52-7230C3B4BBED}" type="presParOf" srcId="{C09B7D33-314C-4F76-85B5-1D8E5402E4C4}" destId="{986B72B2-E095-4DB4-BBDD-374C4C9364EF}" srcOrd="0" destOrd="0" presId="urn:diagrams.loki3.com/BracketList+Icon"/>
    <dgm:cxn modelId="{E4EDC284-8309-4751-9429-CE3FCB4203CF}" type="presParOf" srcId="{C09B7D33-314C-4F76-85B5-1D8E5402E4C4}" destId="{9FBB1D67-0730-493A-81B5-5092FA2DE381}" srcOrd="1" destOrd="0" presId="urn:diagrams.loki3.com/BracketList+Icon"/>
    <dgm:cxn modelId="{156EE97C-CFE9-4236-968A-8CB8B91665B7}" type="presParOf" srcId="{C09B7D33-314C-4F76-85B5-1D8E5402E4C4}" destId="{3AB98B43-235C-4AF4-A20E-2AAF4E8F43A4}" srcOrd="2" destOrd="0" presId="urn:diagrams.loki3.com/BracketList+Icon"/>
    <dgm:cxn modelId="{ED283721-600F-425F-A121-D056E5E9084E}" type="presParOf" srcId="{C09B7D33-314C-4F76-85B5-1D8E5402E4C4}" destId="{198653E7-6994-4799-A716-A6E7C06CA6D9}" srcOrd="3" destOrd="0" presId="urn:diagrams.loki3.com/BracketList+Icon"/>
    <dgm:cxn modelId="{AF6E3F08-27EC-4D4D-B03A-4362FD8438C2}" type="presParOf" srcId="{521CA78B-BED0-461D-97B1-73B245BF339B}" destId="{36DF83F9-E8F2-4B0A-A842-11C328D6F2D2}" srcOrd="1" destOrd="0" presId="urn:diagrams.loki3.com/BracketList+Icon"/>
    <dgm:cxn modelId="{050BC267-86BB-444E-AAC1-13482538FCBE}" type="presParOf" srcId="{521CA78B-BED0-461D-97B1-73B245BF339B}" destId="{FAFC54F7-5912-46ED-8EAE-DD156E9DDE54}" srcOrd="2" destOrd="0" presId="urn:diagrams.loki3.com/BracketList+Icon"/>
    <dgm:cxn modelId="{D0F2D5D3-F2AA-41A2-A655-F001443B60A2}" type="presParOf" srcId="{FAFC54F7-5912-46ED-8EAE-DD156E9DDE54}" destId="{9C4DED60-1DF8-471D-9A09-D5CC3614DA2B}" srcOrd="0" destOrd="0" presId="urn:diagrams.loki3.com/BracketList+Icon"/>
    <dgm:cxn modelId="{018F24AF-E280-45F4-A15C-B7362FF7CECF}" type="presParOf" srcId="{FAFC54F7-5912-46ED-8EAE-DD156E9DDE54}" destId="{89F5009F-77CD-41D9-BAF6-BF143014B249}" srcOrd="1" destOrd="0" presId="urn:diagrams.loki3.com/BracketList+Icon"/>
    <dgm:cxn modelId="{AA1290E2-3F10-40DB-8F41-FC0260229F85}" type="presParOf" srcId="{FAFC54F7-5912-46ED-8EAE-DD156E9DDE54}" destId="{4E7E22A8-5915-4FC2-BA82-516298B13C1E}" srcOrd="2" destOrd="0" presId="urn:diagrams.loki3.com/BracketList+Icon"/>
    <dgm:cxn modelId="{F13031F8-9997-4C41-8333-78CF8C1D0674}" type="presParOf" srcId="{FAFC54F7-5912-46ED-8EAE-DD156E9DDE54}" destId="{A5FC7344-768C-44D1-9530-338DB07D165C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2D8618-03BD-4273-8969-C60BC6B104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0775E6-9B1E-47C4-A669-34E2B69CB89F}">
      <dgm:prSet/>
      <dgm:spPr/>
      <dgm:t>
        <a:bodyPr/>
        <a:lstStyle/>
        <a:p>
          <a:pPr rtl="0"/>
          <a:r>
            <a:rPr lang="en-GB" dirty="0" smtClean="0"/>
            <a:t>Specialist panel for each NC involving the NC, key stakeholders and the research team</a:t>
          </a:r>
          <a:endParaRPr lang="en-GB" dirty="0"/>
        </a:p>
      </dgm:t>
    </dgm:pt>
    <dgm:pt modelId="{2462810E-9C02-4FB9-8249-D86FA4D8D0B4}" type="parTrans" cxnId="{37EB5582-610F-410C-B06F-693D251C2CF2}">
      <dgm:prSet/>
      <dgm:spPr/>
      <dgm:t>
        <a:bodyPr/>
        <a:lstStyle/>
        <a:p>
          <a:endParaRPr lang="en-GB"/>
        </a:p>
      </dgm:t>
    </dgm:pt>
    <dgm:pt modelId="{A3424D0E-4067-4C20-9A74-89ECF1F2A0B4}" type="sibTrans" cxnId="{37EB5582-610F-410C-B06F-693D251C2CF2}">
      <dgm:prSet/>
      <dgm:spPr/>
      <dgm:t>
        <a:bodyPr/>
        <a:lstStyle/>
        <a:p>
          <a:endParaRPr lang="en-GB"/>
        </a:p>
      </dgm:t>
    </dgm:pt>
    <dgm:pt modelId="{4498E3B1-30C9-4F8A-88AD-2FF6CCCD262F}">
      <dgm:prSet/>
      <dgm:spPr/>
      <dgm:t>
        <a:bodyPr/>
        <a:lstStyle/>
        <a:p>
          <a:pPr rtl="0"/>
          <a:r>
            <a:rPr lang="en-GB" dirty="0" smtClean="0"/>
            <a:t>Areas of impact identified in case studies reviewed and consensus established regarding most important to capture and how</a:t>
          </a:r>
          <a:endParaRPr lang="en-GB" dirty="0"/>
        </a:p>
      </dgm:t>
    </dgm:pt>
    <dgm:pt modelId="{EFC15A13-7475-4A23-8741-7D0CB570F3D1}" type="parTrans" cxnId="{999C06F1-901F-4AE3-A309-07F5B80F9C5C}">
      <dgm:prSet/>
      <dgm:spPr/>
      <dgm:t>
        <a:bodyPr/>
        <a:lstStyle/>
        <a:p>
          <a:endParaRPr lang="en-GB"/>
        </a:p>
      </dgm:t>
    </dgm:pt>
    <dgm:pt modelId="{15C04E39-63F6-4DEF-B793-221FF2477966}" type="sibTrans" cxnId="{999C06F1-901F-4AE3-A309-07F5B80F9C5C}">
      <dgm:prSet/>
      <dgm:spPr/>
      <dgm:t>
        <a:bodyPr/>
        <a:lstStyle/>
        <a:p>
          <a:endParaRPr lang="en-GB"/>
        </a:p>
      </dgm:t>
    </dgm:pt>
    <dgm:pt modelId="{3A9C9718-2F3A-45A8-B37D-5759E83CD97E}">
      <dgm:prSet/>
      <dgm:spPr/>
      <dgm:t>
        <a:bodyPr/>
        <a:lstStyle/>
        <a:p>
          <a:pPr rtl="0"/>
          <a:r>
            <a:rPr lang="en-GB" dirty="0" smtClean="0"/>
            <a:t>NCs worked with research team for 6-8 weeks to pilot between 2-6 data collection instruments and strategies </a:t>
          </a:r>
          <a:endParaRPr lang="en-GB" dirty="0"/>
        </a:p>
      </dgm:t>
    </dgm:pt>
    <dgm:pt modelId="{D86DA9ED-4620-44D0-B594-CB38FEF98DFF}" type="parTrans" cxnId="{95408D5A-2F0D-4420-8CEC-9E2389157B54}">
      <dgm:prSet/>
      <dgm:spPr/>
      <dgm:t>
        <a:bodyPr/>
        <a:lstStyle/>
        <a:p>
          <a:endParaRPr lang="en-GB"/>
        </a:p>
      </dgm:t>
    </dgm:pt>
    <dgm:pt modelId="{C37AA0B9-17CB-4390-9876-974E43AD4785}" type="sibTrans" cxnId="{95408D5A-2F0D-4420-8CEC-9E2389157B54}">
      <dgm:prSet/>
      <dgm:spPr/>
      <dgm:t>
        <a:bodyPr/>
        <a:lstStyle/>
        <a:p>
          <a:endParaRPr lang="en-GB"/>
        </a:p>
      </dgm:t>
    </dgm:pt>
    <dgm:pt modelId="{9508D9C2-832A-43C7-A4F2-DF3D3A407E88}">
      <dgm:prSet/>
      <dgm:spPr/>
      <dgm:t>
        <a:bodyPr/>
        <a:lstStyle/>
        <a:p>
          <a:pPr rtl="0"/>
          <a:r>
            <a:rPr lang="en-GB" dirty="0" smtClean="0"/>
            <a:t>Follow up interviews with NC </a:t>
          </a:r>
          <a:endParaRPr lang="en-GB" dirty="0"/>
        </a:p>
      </dgm:t>
    </dgm:pt>
    <dgm:pt modelId="{B5C6AD59-D2AB-4B8E-91DF-BC8670310E97}" type="parTrans" cxnId="{852F2959-1B5B-44D7-B726-944E05E546FE}">
      <dgm:prSet/>
      <dgm:spPr/>
      <dgm:t>
        <a:bodyPr/>
        <a:lstStyle/>
        <a:p>
          <a:endParaRPr lang="en-GB"/>
        </a:p>
      </dgm:t>
    </dgm:pt>
    <dgm:pt modelId="{3BD99915-EDF3-40B2-AD0E-511F649B1B02}" type="sibTrans" cxnId="{852F2959-1B5B-44D7-B726-944E05E546FE}">
      <dgm:prSet/>
      <dgm:spPr/>
      <dgm:t>
        <a:bodyPr/>
        <a:lstStyle/>
        <a:p>
          <a:endParaRPr lang="en-GB"/>
        </a:p>
      </dgm:t>
    </dgm:pt>
    <dgm:pt modelId="{B4D0C41A-6939-47B9-BD6B-28626E89C3A7}">
      <dgm:prSet/>
      <dgm:spPr/>
      <dgm:t>
        <a:bodyPr/>
        <a:lstStyle/>
        <a:p>
          <a:pPr rtl="0"/>
          <a:r>
            <a:rPr lang="en-GB" dirty="0" smtClean="0"/>
            <a:t>Exploration of practicalities of capturing impact</a:t>
          </a:r>
          <a:endParaRPr lang="en-GB" dirty="0"/>
        </a:p>
      </dgm:t>
    </dgm:pt>
    <dgm:pt modelId="{E86A503D-F0CE-4862-8B6F-C3575DF707F4}" type="parTrans" cxnId="{0302C721-245E-4A27-A57C-3AFA0C97FDC0}">
      <dgm:prSet/>
      <dgm:spPr/>
      <dgm:t>
        <a:bodyPr/>
        <a:lstStyle/>
        <a:p>
          <a:endParaRPr lang="en-GB"/>
        </a:p>
      </dgm:t>
    </dgm:pt>
    <dgm:pt modelId="{3788B8E0-1404-4221-8FB8-B2421B303BD5}" type="sibTrans" cxnId="{0302C721-245E-4A27-A57C-3AFA0C97FDC0}">
      <dgm:prSet/>
      <dgm:spPr/>
      <dgm:t>
        <a:bodyPr/>
        <a:lstStyle/>
        <a:p>
          <a:endParaRPr lang="en-GB"/>
        </a:p>
      </dgm:t>
    </dgm:pt>
    <dgm:pt modelId="{AEEBB93D-3F8E-474D-BB42-FFD0783A1E0C}" type="pres">
      <dgm:prSet presAssocID="{752D8618-03BD-4273-8969-C60BC6B1049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FC6458C-44E1-455B-9018-EF28EE2D7831}" type="pres">
      <dgm:prSet presAssocID="{CC0775E6-9B1E-47C4-A669-34E2B69CB89F}" presName="thickLine" presStyleLbl="alignNode1" presStyleIdx="0" presStyleCnt="5"/>
      <dgm:spPr/>
    </dgm:pt>
    <dgm:pt modelId="{948FEE3B-6AC7-4BAC-9499-596BC6A221D0}" type="pres">
      <dgm:prSet presAssocID="{CC0775E6-9B1E-47C4-A669-34E2B69CB89F}" presName="horz1" presStyleCnt="0"/>
      <dgm:spPr/>
    </dgm:pt>
    <dgm:pt modelId="{8C1E480C-116E-4AFF-BD01-FDCB5F78A130}" type="pres">
      <dgm:prSet presAssocID="{CC0775E6-9B1E-47C4-A669-34E2B69CB89F}" presName="tx1" presStyleLbl="revTx" presStyleIdx="0" presStyleCnt="5"/>
      <dgm:spPr/>
      <dgm:t>
        <a:bodyPr/>
        <a:lstStyle/>
        <a:p>
          <a:endParaRPr lang="en-GB"/>
        </a:p>
      </dgm:t>
    </dgm:pt>
    <dgm:pt modelId="{F7A91658-3725-4869-832A-E692238E8958}" type="pres">
      <dgm:prSet presAssocID="{CC0775E6-9B1E-47C4-A669-34E2B69CB89F}" presName="vert1" presStyleCnt="0"/>
      <dgm:spPr/>
    </dgm:pt>
    <dgm:pt modelId="{EF84D837-D602-4043-BE34-C7B46B51F38A}" type="pres">
      <dgm:prSet presAssocID="{4498E3B1-30C9-4F8A-88AD-2FF6CCCD262F}" presName="thickLine" presStyleLbl="alignNode1" presStyleIdx="1" presStyleCnt="5"/>
      <dgm:spPr/>
    </dgm:pt>
    <dgm:pt modelId="{E53E5083-65A7-4E1F-A097-A4303C0892DA}" type="pres">
      <dgm:prSet presAssocID="{4498E3B1-30C9-4F8A-88AD-2FF6CCCD262F}" presName="horz1" presStyleCnt="0"/>
      <dgm:spPr/>
    </dgm:pt>
    <dgm:pt modelId="{DF140B7B-48BF-4852-BACA-9D17C5CAABFA}" type="pres">
      <dgm:prSet presAssocID="{4498E3B1-30C9-4F8A-88AD-2FF6CCCD262F}" presName="tx1" presStyleLbl="revTx" presStyleIdx="1" presStyleCnt="5"/>
      <dgm:spPr/>
      <dgm:t>
        <a:bodyPr/>
        <a:lstStyle/>
        <a:p>
          <a:endParaRPr lang="en-GB"/>
        </a:p>
      </dgm:t>
    </dgm:pt>
    <dgm:pt modelId="{E06B5AEA-0B6E-474E-9781-1FFB09D989FD}" type="pres">
      <dgm:prSet presAssocID="{4498E3B1-30C9-4F8A-88AD-2FF6CCCD262F}" presName="vert1" presStyleCnt="0"/>
      <dgm:spPr/>
    </dgm:pt>
    <dgm:pt modelId="{0FB41AD2-69D9-45EA-A160-8A244B599C9A}" type="pres">
      <dgm:prSet presAssocID="{3A9C9718-2F3A-45A8-B37D-5759E83CD97E}" presName="thickLine" presStyleLbl="alignNode1" presStyleIdx="2" presStyleCnt="5"/>
      <dgm:spPr/>
    </dgm:pt>
    <dgm:pt modelId="{5FCC0A3C-3157-4D40-9E7A-60285B736626}" type="pres">
      <dgm:prSet presAssocID="{3A9C9718-2F3A-45A8-B37D-5759E83CD97E}" presName="horz1" presStyleCnt="0"/>
      <dgm:spPr/>
    </dgm:pt>
    <dgm:pt modelId="{B1A6BAFD-4818-4F77-81E6-A8D584F85AF5}" type="pres">
      <dgm:prSet presAssocID="{3A9C9718-2F3A-45A8-B37D-5759E83CD97E}" presName="tx1" presStyleLbl="revTx" presStyleIdx="2" presStyleCnt="5"/>
      <dgm:spPr/>
      <dgm:t>
        <a:bodyPr/>
        <a:lstStyle/>
        <a:p>
          <a:endParaRPr lang="en-GB"/>
        </a:p>
      </dgm:t>
    </dgm:pt>
    <dgm:pt modelId="{7A4751C6-B5B7-400D-AFBA-41B78B41EB70}" type="pres">
      <dgm:prSet presAssocID="{3A9C9718-2F3A-45A8-B37D-5759E83CD97E}" presName="vert1" presStyleCnt="0"/>
      <dgm:spPr/>
    </dgm:pt>
    <dgm:pt modelId="{29E96F19-4D16-441F-8C69-6C763BACE079}" type="pres">
      <dgm:prSet presAssocID="{9508D9C2-832A-43C7-A4F2-DF3D3A407E88}" presName="thickLine" presStyleLbl="alignNode1" presStyleIdx="3" presStyleCnt="5"/>
      <dgm:spPr/>
    </dgm:pt>
    <dgm:pt modelId="{E7A9A208-16C2-4434-90C6-3CC89CBF12AB}" type="pres">
      <dgm:prSet presAssocID="{9508D9C2-832A-43C7-A4F2-DF3D3A407E88}" presName="horz1" presStyleCnt="0"/>
      <dgm:spPr/>
    </dgm:pt>
    <dgm:pt modelId="{63871A1E-EB8F-4863-8BCC-3983593DD256}" type="pres">
      <dgm:prSet presAssocID="{9508D9C2-832A-43C7-A4F2-DF3D3A407E88}" presName="tx1" presStyleLbl="revTx" presStyleIdx="3" presStyleCnt="5"/>
      <dgm:spPr/>
      <dgm:t>
        <a:bodyPr/>
        <a:lstStyle/>
        <a:p>
          <a:endParaRPr lang="en-GB"/>
        </a:p>
      </dgm:t>
    </dgm:pt>
    <dgm:pt modelId="{30CA1D5A-BAC4-490A-B1CA-24F7CEA5C5CB}" type="pres">
      <dgm:prSet presAssocID="{9508D9C2-832A-43C7-A4F2-DF3D3A407E88}" presName="vert1" presStyleCnt="0"/>
      <dgm:spPr/>
    </dgm:pt>
    <dgm:pt modelId="{7E29B53F-4329-44A1-A34C-3E164BCFEAAB}" type="pres">
      <dgm:prSet presAssocID="{B4D0C41A-6939-47B9-BD6B-28626E89C3A7}" presName="thickLine" presStyleLbl="alignNode1" presStyleIdx="4" presStyleCnt="5"/>
      <dgm:spPr/>
    </dgm:pt>
    <dgm:pt modelId="{CEC8C324-779C-4BFA-A450-E6549109DA10}" type="pres">
      <dgm:prSet presAssocID="{B4D0C41A-6939-47B9-BD6B-28626E89C3A7}" presName="horz1" presStyleCnt="0"/>
      <dgm:spPr/>
    </dgm:pt>
    <dgm:pt modelId="{CC8A8557-B540-4BAC-AAB2-8010D69887CB}" type="pres">
      <dgm:prSet presAssocID="{B4D0C41A-6939-47B9-BD6B-28626E89C3A7}" presName="tx1" presStyleLbl="revTx" presStyleIdx="4" presStyleCnt="5"/>
      <dgm:spPr/>
      <dgm:t>
        <a:bodyPr/>
        <a:lstStyle/>
        <a:p>
          <a:endParaRPr lang="en-GB"/>
        </a:p>
      </dgm:t>
    </dgm:pt>
    <dgm:pt modelId="{FC664B9E-54B9-44A1-AC4B-130928DF47F8}" type="pres">
      <dgm:prSet presAssocID="{B4D0C41A-6939-47B9-BD6B-28626E89C3A7}" presName="vert1" presStyleCnt="0"/>
      <dgm:spPr/>
    </dgm:pt>
  </dgm:ptLst>
  <dgm:cxnLst>
    <dgm:cxn modelId="{0302C721-245E-4A27-A57C-3AFA0C97FDC0}" srcId="{752D8618-03BD-4273-8969-C60BC6B1049E}" destId="{B4D0C41A-6939-47B9-BD6B-28626E89C3A7}" srcOrd="4" destOrd="0" parTransId="{E86A503D-F0CE-4862-8B6F-C3575DF707F4}" sibTransId="{3788B8E0-1404-4221-8FB8-B2421B303BD5}"/>
    <dgm:cxn modelId="{1D0C8014-467B-4494-B513-3E566642C793}" type="presOf" srcId="{9508D9C2-832A-43C7-A4F2-DF3D3A407E88}" destId="{63871A1E-EB8F-4863-8BCC-3983593DD256}" srcOrd="0" destOrd="0" presId="urn:microsoft.com/office/officeart/2008/layout/LinedList"/>
    <dgm:cxn modelId="{999C06F1-901F-4AE3-A309-07F5B80F9C5C}" srcId="{752D8618-03BD-4273-8969-C60BC6B1049E}" destId="{4498E3B1-30C9-4F8A-88AD-2FF6CCCD262F}" srcOrd="1" destOrd="0" parTransId="{EFC15A13-7475-4A23-8741-7D0CB570F3D1}" sibTransId="{15C04E39-63F6-4DEF-B793-221FF2477966}"/>
    <dgm:cxn modelId="{FF038E62-A8F6-4D50-9E55-C3A1FD9941F1}" type="presOf" srcId="{4498E3B1-30C9-4F8A-88AD-2FF6CCCD262F}" destId="{DF140B7B-48BF-4852-BACA-9D17C5CAABFA}" srcOrd="0" destOrd="0" presId="urn:microsoft.com/office/officeart/2008/layout/LinedList"/>
    <dgm:cxn modelId="{6B9D0EC3-87D7-4ACA-8077-97A0BC449687}" type="presOf" srcId="{3A9C9718-2F3A-45A8-B37D-5759E83CD97E}" destId="{B1A6BAFD-4818-4F77-81E6-A8D584F85AF5}" srcOrd="0" destOrd="0" presId="urn:microsoft.com/office/officeart/2008/layout/LinedList"/>
    <dgm:cxn modelId="{A49BC57B-8969-484A-B906-7E9D971792B9}" type="presOf" srcId="{CC0775E6-9B1E-47C4-A669-34E2B69CB89F}" destId="{8C1E480C-116E-4AFF-BD01-FDCB5F78A130}" srcOrd="0" destOrd="0" presId="urn:microsoft.com/office/officeart/2008/layout/LinedList"/>
    <dgm:cxn modelId="{8777E944-BDAF-4F86-8296-2E78FB14C0DC}" type="presOf" srcId="{B4D0C41A-6939-47B9-BD6B-28626E89C3A7}" destId="{CC8A8557-B540-4BAC-AAB2-8010D69887CB}" srcOrd="0" destOrd="0" presId="urn:microsoft.com/office/officeart/2008/layout/LinedList"/>
    <dgm:cxn modelId="{37EB5582-610F-410C-B06F-693D251C2CF2}" srcId="{752D8618-03BD-4273-8969-C60BC6B1049E}" destId="{CC0775E6-9B1E-47C4-A669-34E2B69CB89F}" srcOrd="0" destOrd="0" parTransId="{2462810E-9C02-4FB9-8249-D86FA4D8D0B4}" sibTransId="{A3424D0E-4067-4C20-9A74-89ECF1F2A0B4}"/>
    <dgm:cxn modelId="{3C757594-D255-4194-96C0-8DA8D7A2EB67}" type="presOf" srcId="{752D8618-03BD-4273-8969-C60BC6B1049E}" destId="{AEEBB93D-3F8E-474D-BB42-FFD0783A1E0C}" srcOrd="0" destOrd="0" presId="urn:microsoft.com/office/officeart/2008/layout/LinedList"/>
    <dgm:cxn modelId="{95408D5A-2F0D-4420-8CEC-9E2389157B54}" srcId="{752D8618-03BD-4273-8969-C60BC6B1049E}" destId="{3A9C9718-2F3A-45A8-B37D-5759E83CD97E}" srcOrd="2" destOrd="0" parTransId="{D86DA9ED-4620-44D0-B594-CB38FEF98DFF}" sibTransId="{C37AA0B9-17CB-4390-9876-974E43AD4785}"/>
    <dgm:cxn modelId="{852F2959-1B5B-44D7-B726-944E05E546FE}" srcId="{752D8618-03BD-4273-8969-C60BC6B1049E}" destId="{9508D9C2-832A-43C7-A4F2-DF3D3A407E88}" srcOrd="3" destOrd="0" parTransId="{B5C6AD59-D2AB-4B8E-91DF-BC8670310E97}" sibTransId="{3BD99915-EDF3-40B2-AD0E-511F649B1B02}"/>
    <dgm:cxn modelId="{50E37939-9FFD-4E18-B285-8BA989550407}" type="presParOf" srcId="{AEEBB93D-3F8E-474D-BB42-FFD0783A1E0C}" destId="{1FC6458C-44E1-455B-9018-EF28EE2D7831}" srcOrd="0" destOrd="0" presId="urn:microsoft.com/office/officeart/2008/layout/LinedList"/>
    <dgm:cxn modelId="{AF92012B-F0BB-43EB-BB5D-4A53FE9E9346}" type="presParOf" srcId="{AEEBB93D-3F8E-474D-BB42-FFD0783A1E0C}" destId="{948FEE3B-6AC7-4BAC-9499-596BC6A221D0}" srcOrd="1" destOrd="0" presId="urn:microsoft.com/office/officeart/2008/layout/LinedList"/>
    <dgm:cxn modelId="{9FA7414C-66E0-4173-B467-F990C570180A}" type="presParOf" srcId="{948FEE3B-6AC7-4BAC-9499-596BC6A221D0}" destId="{8C1E480C-116E-4AFF-BD01-FDCB5F78A130}" srcOrd="0" destOrd="0" presId="urn:microsoft.com/office/officeart/2008/layout/LinedList"/>
    <dgm:cxn modelId="{F00252CB-580E-4944-A076-C703D15123EE}" type="presParOf" srcId="{948FEE3B-6AC7-4BAC-9499-596BC6A221D0}" destId="{F7A91658-3725-4869-832A-E692238E8958}" srcOrd="1" destOrd="0" presId="urn:microsoft.com/office/officeart/2008/layout/LinedList"/>
    <dgm:cxn modelId="{96270981-2540-4540-99A7-BFDE35515CDF}" type="presParOf" srcId="{AEEBB93D-3F8E-474D-BB42-FFD0783A1E0C}" destId="{EF84D837-D602-4043-BE34-C7B46B51F38A}" srcOrd="2" destOrd="0" presId="urn:microsoft.com/office/officeart/2008/layout/LinedList"/>
    <dgm:cxn modelId="{B6DAFFDB-6122-42EC-B2D0-9A232316A07A}" type="presParOf" srcId="{AEEBB93D-3F8E-474D-BB42-FFD0783A1E0C}" destId="{E53E5083-65A7-4E1F-A097-A4303C0892DA}" srcOrd="3" destOrd="0" presId="urn:microsoft.com/office/officeart/2008/layout/LinedList"/>
    <dgm:cxn modelId="{69D3F06C-5432-4F20-946F-9349335C7569}" type="presParOf" srcId="{E53E5083-65A7-4E1F-A097-A4303C0892DA}" destId="{DF140B7B-48BF-4852-BACA-9D17C5CAABFA}" srcOrd="0" destOrd="0" presId="urn:microsoft.com/office/officeart/2008/layout/LinedList"/>
    <dgm:cxn modelId="{0D279C8D-DEBF-45BC-8E10-9BB16549267A}" type="presParOf" srcId="{E53E5083-65A7-4E1F-A097-A4303C0892DA}" destId="{E06B5AEA-0B6E-474E-9781-1FFB09D989FD}" srcOrd="1" destOrd="0" presId="urn:microsoft.com/office/officeart/2008/layout/LinedList"/>
    <dgm:cxn modelId="{15081883-9FDE-4702-BE71-2B5984A8655A}" type="presParOf" srcId="{AEEBB93D-3F8E-474D-BB42-FFD0783A1E0C}" destId="{0FB41AD2-69D9-45EA-A160-8A244B599C9A}" srcOrd="4" destOrd="0" presId="urn:microsoft.com/office/officeart/2008/layout/LinedList"/>
    <dgm:cxn modelId="{CB441145-4D8F-475F-8AFD-F029ED13E72A}" type="presParOf" srcId="{AEEBB93D-3F8E-474D-BB42-FFD0783A1E0C}" destId="{5FCC0A3C-3157-4D40-9E7A-60285B736626}" srcOrd="5" destOrd="0" presId="urn:microsoft.com/office/officeart/2008/layout/LinedList"/>
    <dgm:cxn modelId="{C59FA3C8-6C46-42DC-ADC2-BCD4460BA967}" type="presParOf" srcId="{5FCC0A3C-3157-4D40-9E7A-60285B736626}" destId="{B1A6BAFD-4818-4F77-81E6-A8D584F85AF5}" srcOrd="0" destOrd="0" presId="urn:microsoft.com/office/officeart/2008/layout/LinedList"/>
    <dgm:cxn modelId="{DCC35260-9FE1-4007-98F7-24DAAEBDB739}" type="presParOf" srcId="{5FCC0A3C-3157-4D40-9E7A-60285B736626}" destId="{7A4751C6-B5B7-400D-AFBA-41B78B41EB70}" srcOrd="1" destOrd="0" presId="urn:microsoft.com/office/officeart/2008/layout/LinedList"/>
    <dgm:cxn modelId="{FB82B19E-B64C-4C23-82B4-8086438CD851}" type="presParOf" srcId="{AEEBB93D-3F8E-474D-BB42-FFD0783A1E0C}" destId="{29E96F19-4D16-441F-8C69-6C763BACE079}" srcOrd="6" destOrd="0" presId="urn:microsoft.com/office/officeart/2008/layout/LinedList"/>
    <dgm:cxn modelId="{5C569C4E-E86A-434F-884C-80FCFB8E278B}" type="presParOf" srcId="{AEEBB93D-3F8E-474D-BB42-FFD0783A1E0C}" destId="{E7A9A208-16C2-4434-90C6-3CC89CBF12AB}" srcOrd="7" destOrd="0" presId="urn:microsoft.com/office/officeart/2008/layout/LinedList"/>
    <dgm:cxn modelId="{5C974377-9FE7-433B-959B-5CEE45CBF8B3}" type="presParOf" srcId="{E7A9A208-16C2-4434-90C6-3CC89CBF12AB}" destId="{63871A1E-EB8F-4863-8BCC-3983593DD256}" srcOrd="0" destOrd="0" presId="urn:microsoft.com/office/officeart/2008/layout/LinedList"/>
    <dgm:cxn modelId="{D9CDA1BA-A13B-452D-A573-2CE4F4153438}" type="presParOf" srcId="{E7A9A208-16C2-4434-90C6-3CC89CBF12AB}" destId="{30CA1D5A-BAC4-490A-B1CA-24F7CEA5C5CB}" srcOrd="1" destOrd="0" presId="urn:microsoft.com/office/officeart/2008/layout/LinedList"/>
    <dgm:cxn modelId="{0F7F7845-3AB1-4A13-9031-CDF7A04C65BC}" type="presParOf" srcId="{AEEBB93D-3F8E-474D-BB42-FFD0783A1E0C}" destId="{7E29B53F-4329-44A1-A34C-3E164BCFEAAB}" srcOrd="8" destOrd="0" presId="urn:microsoft.com/office/officeart/2008/layout/LinedList"/>
    <dgm:cxn modelId="{FAC82007-E215-427D-82F6-F908D7D44AED}" type="presParOf" srcId="{AEEBB93D-3F8E-474D-BB42-FFD0783A1E0C}" destId="{CEC8C324-779C-4BFA-A450-E6549109DA10}" srcOrd="9" destOrd="0" presId="urn:microsoft.com/office/officeart/2008/layout/LinedList"/>
    <dgm:cxn modelId="{EEE208C1-0AFB-4046-87C7-FF26BA143F93}" type="presParOf" srcId="{CEC8C324-779C-4BFA-A450-E6549109DA10}" destId="{CC8A8557-B540-4BAC-AAB2-8010D69887CB}" srcOrd="0" destOrd="0" presId="urn:microsoft.com/office/officeart/2008/layout/LinedList"/>
    <dgm:cxn modelId="{4601FF73-2FDF-4937-ACF7-13C4D213D8AD}" type="presParOf" srcId="{CEC8C324-779C-4BFA-A450-E6549109DA10}" destId="{FC664B9E-54B9-44A1-AC4B-130928DF47F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19D926-38AA-4081-8BF8-46ABCC1C634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7F30676-BE70-47B3-8966-58E1D00360FF}">
      <dgm:prSet/>
      <dgm:spPr/>
      <dgm:t>
        <a:bodyPr/>
        <a:lstStyle/>
        <a:p>
          <a:pPr rtl="0"/>
          <a:r>
            <a:rPr lang="en-GB" smtClean="0"/>
            <a:t>Based on research findings</a:t>
          </a:r>
          <a:endParaRPr lang="en-GB"/>
        </a:p>
      </dgm:t>
    </dgm:pt>
    <dgm:pt modelId="{41C913EC-0D81-4699-B806-5D3B1A6A4099}" type="parTrans" cxnId="{5199993E-7176-41A3-8594-8CB59F532F90}">
      <dgm:prSet/>
      <dgm:spPr/>
      <dgm:t>
        <a:bodyPr/>
        <a:lstStyle/>
        <a:p>
          <a:endParaRPr lang="en-GB"/>
        </a:p>
      </dgm:t>
    </dgm:pt>
    <dgm:pt modelId="{9B80E61A-838F-4E7A-9EE6-A892CEDB8C8D}" type="sibTrans" cxnId="{5199993E-7176-41A3-8594-8CB59F532F90}">
      <dgm:prSet/>
      <dgm:spPr/>
      <dgm:t>
        <a:bodyPr/>
        <a:lstStyle/>
        <a:p>
          <a:endParaRPr lang="en-GB"/>
        </a:p>
      </dgm:t>
    </dgm:pt>
    <dgm:pt modelId="{D3D1127C-BE03-4330-8E37-19A8BD9386FB}">
      <dgm:prSet/>
      <dgm:spPr/>
      <dgm:t>
        <a:bodyPr/>
        <a:lstStyle/>
        <a:p>
          <a:pPr rtl="0"/>
          <a:r>
            <a:rPr lang="en-GB" smtClean="0"/>
            <a:t>Framework for capturing impact</a:t>
          </a:r>
          <a:endParaRPr lang="en-GB"/>
        </a:p>
      </dgm:t>
    </dgm:pt>
    <dgm:pt modelId="{9ABB7F1F-CA75-481F-937B-3A914709E8CA}" type="parTrans" cxnId="{33D90488-5289-48F4-BD73-D57FC4CEA8D4}">
      <dgm:prSet/>
      <dgm:spPr/>
      <dgm:t>
        <a:bodyPr/>
        <a:lstStyle/>
        <a:p>
          <a:endParaRPr lang="en-GB"/>
        </a:p>
      </dgm:t>
    </dgm:pt>
    <dgm:pt modelId="{C6D7DCD7-C839-407E-81FB-34C468153681}" type="sibTrans" cxnId="{33D90488-5289-48F4-BD73-D57FC4CEA8D4}">
      <dgm:prSet/>
      <dgm:spPr/>
      <dgm:t>
        <a:bodyPr/>
        <a:lstStyle/>
        <a:p>
          <a:endParaRPr lang="en-GB"/>
        </a:p>
      </dgm:t>
    </dgm:pt>
    <dgm:pt modelId="{E34DBCD7-C8EB-47C4-A152-0198F05C23C2}">
      <dgm:prSet/>
      <dgm:spPr/>
      <dgm:t>
        <a:bodyPr/>
        <a:lstStyle/>
        <a:p>
          <a:pPr rtl="0"/>
          <a:r>
            <a:rPr lang="en-GB" smtClean="0"/>
            <a:t>Practicalities of capturing impact</a:t>
          </a:r>
          <a:endParaRPr lang="en-GB"/>
        </a:p>
      </dgm:t>
    </dgm:pt>
    <dgm:pt modelId="{8DF5A370-08CB-4D25-BF5B-6B55AC83E28A}" type="parTrans" cxnId="{2EE7EAB9-4AE8-495A-B95F-2CE9B1BB9F40}">
      <dgm:prSet/>
      <dgm:spPr/>
      <dgm:t>
        <a:bodyPr/>
        <a:lstStyle/>
        <a:p>
          <a:endParaRPr lang="en-GB"/>
        </a:p>
      </dgm:t>
    </dgm:pt>
    <dgm:pt modelId="{118CB8AE-E1E9-419C-9EA8-FB00A200AE36}" type="sibTrans" cxnId="{2EE7EAB9-4AE8-495A-B95F-2CE9B1BB9F40}">
      <dgm:prSet/>
      <dgm:spPr/>
      <dgm:t>
        <a:bodyPr/>
        <a:lstStyle/>
        <a:p>
          <a:endParaRPr lang="en-GB"/>
        </a:p>
      </dgm:t>
    </dgm:pt>
    <dgm:pt modelId="{819117C0-4C79-4BBD-AF4C-CE4F7BA256EC}">
      <dgm:prSet/>
      <dgm:spPr/>
      <dgm:t>
        <a:bodyPr/>
        <a:lstStyle/>
        <a:p>
          <a:pPr rtl="0"/>
          <a:r>
            <a:rPr lang="en-GB" smtClean="0"/>
            <a:t>Examples of tools used by NCs</a:t>
          </a:r>
          <a:endParaRPr lang="en-GB"/>
        </a:p>
      </dgm:t>
    </dgm:pt>
    <dgm:pt modelId="{BB0D965D-7091-4B97-A11B-99F71EF1CB93}" type="parTrans" cxnId="{32AB8932-0D39-4E52-BC71-C9C95C5BC68C}">
      <dgm:prSet/>
      <dgm:spPr/>
      <dgm:t>
        <a:bodyPr/>
        <a:lstStyle/>
        <a:p>
          <a:endParaRPr lang="en-GB"/>
        </a:p>
      </dgm:t>
    </dgm:pt>
    <dgm:pt modelId="{EE6A7A2F-57F4-4BBE-9B6A-CC26ED8DC511}" type="sibTrans" cxnId="{32AB8932-0D39-4E52-BC71-C9C95C5BC68C}">
      <dgm:prSet/>
      <dgm:spPr/>
      <dgm:t>
        <a:bodyPr/>
        <a:lstStyle/>
        <a:p>
          <a:endParaRPr lang="en-GB"/>
        </a:p>
      </dgm:t>
    </dgm:pt>
    <dgm:pt modelId="{203D8823-E4AC-4C7B-BE16-EBEA2E919AF2}">
      <dgm:prSet/>
      <dgm:spPr/>
      <dgm:t>
        <a:bodyPr/>
        <a:lstStyle/>
        <a:p>
          <a:pPr rtl="0"/>
          <a:r>
            <a:rPr lang="en-GB" dirty="0" smtClean="0"/>
            <a:t>Initial validation</a:t>
          </a:r>
          <a:endParaRPr lang="en-GB" dirty="0"/>
        </a:p>
      </dgm:t>
    </dgm:pt>
    <dgm:pt modelId="{F3F06F1E-AC57-4BC0-9255-C249A89219DF}" type="parTrans" cxnId="{21C361E1-860B-433D-A06F-5524151DA3D4}">
      <dgm:prSet/>
      <dgm:spPr/>
      <dgm:t>
        <a:bodyPr/>
        <a:lstStyle/>
        <a:p>
          <a:endParaRPr lang="en-GB"/>
        </a:p>
      </dgm:t>
    </dgm:pt>
    <dgm:pt modelId="{283FA622-BB5F-4E2D-8EDD-390E6210306A}" type="sibTrans" cxnId="{21C361E1-860B-433D-A06F-5524151DA3D4}">
      <dgm:prSet/>
      <dgm:spPr/>
      <dgm:t>
        <a:bodyPr/>
        <a:lstStyle/>
        <a:p>
          <a:endParaRPr lang="en-GB"/>
        </a:p>
      </dgm:t>
    </dgm:pt>
    <dgm:pt modelId="{4C5C58C6-667C-400E-8A0C-EAF178BE6A0D}">
      <dgm:prSet/>
      <dgm:spPr/>
      <dgm:t>
        <a:bodyPr/>
        <a:lstStyle/>
        <a:p>
          <a:pPr rtl="0"/>
          <a:r>
            <a:rPr lang="en-GB" smtClean="0"/>
            <a:t>NCs involved in project</a:t>
          </a:r>
          <a:endParaRPr lang="en-GB"/>
        </a:p>
      </dgm:t>
    </dgm:pt>
    <dgm:pt modelId="{5082F981-3394-4DF7-B361-4253F734EE63}" type="parTrans" cxnId="{B204B93C-E785-4806-B20B-2E943F1A17D7}">
      <dgm:prSet/>
      <dgm:spPr/>
      <dgm:t>
        <a:bodyPr/>
        <a:lstStyle/>
        <a:p>
          <a:endParaRPr lang="en-GB"/>
        </a:p>
      </dgm:t>
    </dgm:pt>
    <dgm:pt modelId="{15E39C3E-40FF-41B1-8E1D-14EADD3938D5}" type="sibTrans" cxnId="{B204B93C-E785-4806-B20B-2E943F1A17D7}">
      <dgm:prSet/>
      <dgm:spPr/>
      <dgm:t>
        <a:bodyPr/>
        <a:lstStyle/>
        <a:p>
          <a:endParaRPr lang="en-GB"/>
        </a:p>
      </dgm:t>
    </dgm:pt>
    <dgm:pt modelId="{69D44F53-1F17-4F99-A458-2884F3A89F14}">
      <dgm:prSet/>
      <dgm:spPr/>
      <dgm:t>
        <a:bodyPr/>
        <a:lstStyle/>
        <a:p>
          <a:pPr rtl="0"/>
          <a:r>
            <a:rPr lang="en-GB" smtClean="0"/>
            <a:t>Wider group of nurse/midwife consultants</a:t>
          </a:r>
          <a:endParaRPr lang="en-GB"/>
        </a:p>
      </dgm:t>
    </dgm:pt>
    <dgm:pt modelId="{42B06EF9-F2FA-4A97-8749-BA15C2D3D2B3}" type="parTrans" cxnId="{14D58B8B-6AE3-4146-9C23-FC3E140E9362}">
      <dgm:prSet/>
      <dgm:spPr/>
      <dgm:t>
        <a:bodyPr/>
        <a:lstStyle/>
        <a:p>
          <a:endParaRPr lang="en-GB"/>
        </a:p>
      </dgm:t>
    </dgm:pt>
    <dgm:pt modelId="{5480B71A-6E0B-404B-94B7-4C9C8C008310}" type="sibTrans" cxnId="{14D58B8B-6AE3-4146-9C23-FC3E140E9362}">
      <dgm:prSet/>
      <dgm:spPr/>
      <dgm:t>
        <a:bodyPr/>
        <a:lstStyle/>
        <a:p>
          <a:endParaRPr lang="en-GB"/>
        </a:p>
      </dgm:t>
    </dgm:pt>
    <dgm:pt modelId="{94EC81A8-AB40-4CA5-B76D-8E24A3436042}">
      <dgm:prSet/>
      <dgm:spPr/>
      <dgm:t>
        <a:bodyPr/>
        <a:lstStyle/>
        <a:p>
          <a:pPr rtl="0"/>
          <a:r>
            <a:rPr lang="en-GB" dirty="0" smtClean="0"/>
            <a:t>Project Advisory Group – nurse consultants, chief nurses, lead nurse, patient representatives, academic researcher</a:t>
          </a:r>
          <a:endParaRPr lang="en-GB" dirty="0"/>
        </a:p>
      </dgm:t>
    </dgm:pt>
    <dgm:pt modelId="{C11455D7-4263-44C6-A420-9F4B7755158C}" type="parTrans" cxnId="{D0EF239C-0038-4B6C-BE27-6859EAF47F0C}">
      <dgm:prSet/>
      <dgm:spPr/>
      <dgm:t>
        <a:bodyPr/>
        <a:lstStyle/>
        <a:p>
          <a:endParaRPr lang="en-GB"/>
        </a:p>
      </dgm:t>
    </dgm:pt>
    <dgm:pt modelId="{6F8D0D7E-CF40-4B60-8AB5-653EA0A8E69A}" type="sibTrans" cxnId="{D0EF239C-0038-4B6C-BE27-6859EAF47F0C}">
      <dgm:prSet/>
      <dgm:spPr/>
      <dgm:t>
        <a:bodyPr/>
        <a:lstStyle/>
        <a:p>
          <a:endParaRPr lang="en-GB"/>
        </a:p>
      </dgm:t>
    </dgm:pt>
    <dgm:pt modelId="{21063611-2160-466E-8824-7277BA3A6552}" type="pres">
      <dgm:prSet presAssocID="{2319D926-38AA-4081-8BF8-46ABCC1C634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18263DF-3F08-4449-A393-7137397BCA8B}" type="pres">
      <dgm:prSet presAssocID="{17F30676-BE70-47B3-8966-58E1D00360FF}" presName="thickLine" presStyleLbl="alignNode1" presStyleIdx="0" presStyleCnt="2"/>
      <dgm:spPr/>
    </dgm:pt>
    <dgm:pt modelId="{6C153126-52D1-45C1-B00B-96D269C69546}" type="pres">
      <dgm:prSet presAssocID="{17F30676-BE70-47B3-8966-58E1D00360FF}" presName="horz1" presStyleCnt="0"/>
      <dgm:spPr/>
    </dgm:pt>
    <dgm:pt modelId="{AC009942-1AC0-4B7E-A452-A15195A86DDD}" type="pres">
      <dgm:prSet presAssocID="{17F30676-BE70-47B3-8966-58E1D00360FF}" presName="tx1" presStyleLbl="revTx" presStyleIdx="0" presStyleCnt="8"/>
      <dgm:spPr/>
      <dgm:t>
        <a:bodyPr/>
        <a:lstStyle/>
        <a:p>
          <a:endParaRPr lang="en-GB"/>
        </a:p>
      </dgm:t>
    </dgm:pt>
    <dgm:pt modelId="{BA4E8B18-DE53-45F1-AD6E-837152F1B08B}" type="pres">
      <dgm:prSet presAssocID="{17F30676-BE70-47B3-8966-58E1D00360FF}" presName="vert1" presStyleCnt="0"/>
      <dgm:spPr/>
    </dgm:pt>
    <dgm:pt modelId="{ADC33EB8-A57A-4BF8-8D24-0DBD13BB01C9}" type="pres">
      <dgm:prSet presAssocID="{D3D1127C-BE03-4330-8E37-19A8BD9386FB}" presName="vertSpace2a" presStyleCnt="0"/>
      <dgm:spPr/>
    </dgm:pt>
    <dgm:pt modelId="{BC6AC34B-2BCC-48A7-8E62-C44C2B788414}" type="pres">
      <dgm:prSet presAssocID="{D3D1127C-BE03-4330-8E37-19A8BD9386FB}" presName="horz2" presStyleCnt="0"/>
      <dgm:spPr/>
    </dgm:pt>
    <dgm:pt modelId="{3A978128-4687-4E68-BBD3-2D9296A28511}" type="pres">
      <dgm:prSet presAssocID="{D3D1127C-BE03-4330-8E37-19A8BD9386FB}" presName="horzSpace2" presStyleCnt="0"/>
      <dgm:spPr/>
    </dgm:pt>
    <dgm:pt modelId="{9E82C0A3-F667-47E6-8005-7A37484C6AD1}" type="pres">
      <dgm:prSet presAssocID="{D3D1127C-BE03-4330-8E37-19A8BD9386FB}" presName="tx2" presStyleLbl="revTx" presStyleIdx="1" presStyleCnt="8"/>
      <dgm:spPr/>
      <dgm:t>
        <a:bodyPr/>
        <a:lstStyle/>
        <a:p>
          <a:endParaRPr lang="en-GB"/>
        </a:p>
      </dgm:t>
    </dgm:pt>
    <dgm:pt modelId="{BD8CC237-3B9F-4327-9617-EC0AE0DCC49E}" type="pres">
      <dgm:prSet presAssocID="{D3D1127C-BE03-4330-8E37-19A8BD9386FB}" presName="vert2" presStyleCnt="0"/>
      <dgm:spPr/>
    </dgm:pt>
    <dgm:pt modelId="{64BFFC3A-532C-43DF-ABCD-3E4F973499D0}" type="pres">
      <dgm:prSet presAssocID="{D3D1127C-BE03-4330-8E37-19A8BD9386FB}" presName="thinLine2b" presStyleLbl="callout" presStyleIdx="0" presStyleCnt="6"/>
      <dgm:spPr/>
    </dgm:pt>
    <dgm:pt modelId="{E750CDE1-2D0C-49A6-BD72-4C7A372DA62B}" type="pres">
      <dgm:prSet presAssocID="{D3D1127C-BE03-4330-8E37-19A8BD9386FB}" presName="vertSpace2b" presStyleCnt="0"/>
      <dgm:spPr/>
    </dgm:pt>
    <dgm:pt modelId="{91F37136-6085-4B76-8658-66D7DF6E7061}" type="pres">
      <dgm:prSet presAssocID="{E34DBCD7-C8EB-47C4-A152-0198F05C23C2}" presName="horz2" presStyleCnt="0"/>
      <dgm:spPr/>
    </dgm:pt>
    <dgm:pt modelId="{E1379ACE-0A78-488B-AD70-2D2C60725E28}" type="pres">
      <dgm:prSet presAssocID="{E34DBCD7-C8EB-47C4-A152-0198F05C23C2}" presName="horzSpace2" presStyleCnt="0"/>
      <dgm:spPr/>
    </dgm:pt>
    <dgm:pt modelId="{C2623F22-D08E-4FAD-ACB9-38FE5C2CDCBD}" type="pres">
      <dgm:prSet presAssocID="{E34DBCD7-C8EB-47C4-A152-0198F05C23C2}" presName="tx2" presStyleLbl="revTx" presStyleIdx="2" presStyleCnt="8"/>
      <dgm:spPr/>
      <dgm:t>
        <a:bodyPr/>
        <a:lstStyle/>
        <a:p>
          <a:endParaRPr lang="en-GB"/>
        </a:p>
      </dgm:t>
    </dgm:pt>
    <dgm:pt modelId="{A2BAA896-B384-4FFB-B5D0-71C797A8C2E3}" type="pres">
      <dgm:prSet presAssocID="{E34DBCD7-C8EB-47C4-A152-0198F05C23C2}" presName="vert2" presStyleCnt="0"/>
      <dgm:spPr/>
    </dgm:pt>
    <dgm:pt modelId="{6E3B37DD-B55F-4698-8599-8BA811C268C3}" type="pres">
      <dgm:prSet presAssocID="{E34DBCD7-C8EB-47C4-A152-0198F05C23C2}" presName="thinLine2b" presStyleLbl="callout" presStyleIdx="1" presStyleCnt="6"/>
      <dgm:spPr/>
    </dgm:pt>
    <dgm:pt modelId="{0662FEF6-76B1-414F-9DB8-7EE33AF9C2A8}" type="pres">
      <dgm:prSet presAssocID="{E34DBCD7-C8EB-47C4-A152-0198F05C23C2}" presName="vertSpace2b" presStyleCnt="0"/>
      <dgm:spPr/>
    </dgm:pt>
    <dgm:pt modelId="{61180566-7C67-4809-83A7-DCBE551B9FAE}" type="pres">
      <dgm:prSet presAssocID="{819117C0-4C79-4BBD-AF4C-CE4F7BA256EC}" presName="horz2" presStyleCnt="0"/>
      <dgm:spPr/>
    </dgm:pt>
    <dgm:pt modelId="{FFEB1509-952C-4953-8A5D-C5E3E2FDBFB8}" type="pres">
      <dgm:prSet presAssocID="{819117C0-4C79-4BBD-AF4C-CE4F7BA256EC}" presName="horzSpace2" presStyleCnt="0"/>
      <dgm:spPr/>
    </dgm:pt>
    <dgm:pt modelId="{C3DEC214-82EA-4D20-84A6-10D344D6EB9B}" type="pres">
      <dgm:prSet presAssocID="{819117C0-4C79-4BBD-AF4C-CE4F7BA256EC}" presName="tx2" presStyleLbl="revTx" presStyleIdx="3" presStyleCnt="8"/>
      <dgm:spPr/>
      <dgm:t>
        <a:bodyPr/>
        <a:lstStyle/>
        <a:p>
          <a:endParaRPr lang="en-GB"/>
        </a:p>
      </dgm:t>
    </dgm:pt>
    <dgm:pt modelId="{7CE4BCB7-2BBF-4692-9D8B-FC661449D3CC}" type="pres">
      <dgm:prSet presAssocID="{819117C0-4C79-4BBD-AF4C-CE4F7BA256EC}" presName="vert2" presStyleCnt="0"/>
      <dgm:spPr/>
    </dgm:pt>
    <dgm:pt modelId="{C7A60D83-94DD-4BC7-B204-D677ACF4712E}" type="pres">
      <dgm:prSet presAssocID="{819117C0-4C79-4BBD-AF4C-CE4F7BA256EC}" presName="thinLine2b" presStyleLbl="callout" presStyleIdx="2" presStyleCnt="6"/>
      <dgm:spPr/>
    </dgm:pt>
    <dgm:pt modelId="{48F9DEB9-40D9-483D-8D1E-6AADA6343E04}" type="pres">
      <dgm:prSet presAssocID="{819117C0-4C79-4BBD-AF4C-CE4F7BA256EC}" presName="vertSpace2b" presStyleCnt="0"/>
      <dgm:spPr/>
    </dgm:pt>
    <dgm:pt modelId="{12851CC7-CDEE-4B1F-8774-B37BE97ED52A}" type="pres">
      <dgm:prSet presAssocID="{203D8823-E4AC-4C7B-BE16-EBEA2E919AF2}" presName="thickLine" presStyleLbl="alignNode1" presStyleIdx="1" presStyleCnt="2"/>
      <dgm:spPr/>
    </dgm:pt>
    <dgm:pt modelId="{076DA59A-0E30-4B55-A956-EC65046ECB70}" type="pres">
      <dgm:prSet presAssocID="{203D8823-E4AC-4C7B-BE16-EBEA2E919AF2}" presName="horz1" presStyleCnt="0"/>
      <dgm:spPr/>
    </dgm:pt>
    <dgm:pt modelId="{BC859A38-3BEA-47B2-A1A6-8F8E6614C275}" type="pres">
      <dgm:prSet presAssocID="{203D8823-E4AC-4C7B-BE16-EBEA2E919AF2}" presName="tx1" presStyleLbl="revTx" presStyleIdx="4" presStyleCnt="8"/>
      <dgm:spPr/>
      <dgm:t>
        <a:bodyPr/>
        <a:lstStyle/>
        <a:p>
          <a:endParaRPr lang="en-GB"/>
        </a:p>
      </dgm:t>
    </dgm:pt>
    <dgm:pt modelId="{53BB5DD0-C0CF-43EE-B5D9-E92502AFF1CC}" type="pres">
      <dgm:prSet presAssocID="{203D8823-E4AC-4C7B-BE16-EBEA2E919AF2}" presName="vert1" presStyleCnt="0"/>
      <dgm:spPr/>
    </dgm:pt>
    <dgm:pt modelId="{454770C5-38A9-48FA-B01D-B5957530EA94}" type="pres">
      <dgm:prSet presAssocID="{4C5C58C6-667C-400E-8A0C-EAF178BE6A0D}" presName="vertSpace2a" presStyleCnt="0"/>
      <dgm:spPr/>
    </dgm:pt>
    <dgm:pt modelId="{4D272E14-766E-4C3E-8411-5499CE06E0B2}" type="pres">
      <dgm:prSet presAssocID="{4C5C58C6-667C-400E-8A0C-EAF178BE6A0D}" presName="horz2" presStyleCnt="0"/>
      <dgm:spPr/>
    </dgm:pt>
    <dgm:pt modelId="{F5A8A2F2-6AA6-4210-9EE8-DFE56EA1C90F}" type="pres">
      <dgm:prSet presAssocID="{4C5C58C6-667C-400E-8A0C-EAF178BE6A0D}" presName="horzSpace2" presStyleCnt="0"/>
      <dgm:spPr/>
    </dgm:pt>
    <dgm:pt modelId="{A91FFF06-8174-4FB4-B5D3-FAA08DC5FA26}" type="pres">
      <dgm:prSet presAssocID="{4C5C58C6-667C-400E-8A0C-EAF178BE6A0D}" presName="tx2" presStyleLbl="revTx" presStyleIdx="5" presStyleCnt="8"/>
      <dgm:spPr/>
      <dgm:t>
        <a:bodyPr/>
        <a:lstStyle/>
        <a:p>
          <a:endParaRPr lang="en-GB"/>
        </a:p>
      </dgm:t>
    </dgm:pt>
    <dgm:pt modelId="{F559155A-53A1-46CC-A670-BA17B0253520}" type="pres">
      <dgm:prSet presAssocID="{4C5C58C6-667C-400E-8A0C-EAF178BE6A0D}" presName="vert2" presStyleCnt="0"/>
      <dgm:spPr/>
    </dgm:pt>
    <dgm:pt modelId="{D79D9F1A-1234-47DA-A225-D1FBEB050894}" type="pres">
      <dgm:prSet presAssocID="{4C5C58C6-667C-400E-8A0C-EAF178BE6A0D}" presName="thinLine2b" presStyleLbl="callout" presStyleIdx="3" presStyleCnt="6"/>
      <dgm:spPr/>
    </dgm:pt>
    <dgm:pt modelId="{7F2F5146-6DD7-469E-A47E-4B2501D8D4AC}" type="pres">
      <dgm:prSet presAssocID="{4C5C58C6-667C-400E-8A0C-EAF178BE6A0D}" presName="vertSpace2b" presStyleCnt="0"/>
      <dgm:spPr/>
    </dgm:pt>
    <dgm:pt modelId="{0BEB3537-A14F-49D3-B976-7A462D4183AF}" type="pres">
      <dgm:prSet presAssocID="{69D44F53-1F17-4F99-A458-2884F3A89F14}" presName="horz2" presStyleCnt="0"/>
      <dgm:spPr/>
    </dgm:pt>
    <dgm:pt modelId="{1AD9CE15-749C-43E8-B964-B2733A54EA50}" type="pres">
      <dgm:prSet presAssocID="{69D44F53-1F17-4F99-A458-2884F3A89F14}" presName="horzSpace2" presStyleCnt="0"/>
      <dgm:spPr/>
    </dgm:pt>
    <dgm:pt modelId="{F32ADA33-2E76-418A-9734-ABCCA5A70445}" type="pres">
      <dgm:prSet presAssocID="{69D44F53-1F17-4F99-A458-2884F3A89F14}" presName="tx2" presStyleLbl="revTx" presStyleIdx="6" presStyleCnt="8"/>
      <dgm:spPr/>
      <dgm:t>
        <a:bodyPr/>
        <a:lstStyle/>
        <a:p>
          <a:endParaRPr lang="en-GB"/>
        </a:p>
      </dgm:t>
    </dgm:pt>
    <dgm:pt modelId="{41F44176-6CDF-44DD-A740-0BF287738660}" type="pres">
      <dgm:prSet presAssocID="{69D44F53-1F17-4F99-A458-2884F3A89F14}" presName="vert2" presStyleCnt="0"/>
      <dgm:spPr/>
    </dgm:pt>
    <dgm:pt modelId="{1E6D44B3-5753-47F1-A165-BA93CA8E3162}" type="pres">
      <dgm:prSet presAssocID="{69D44F53-1F17-4F99-A458-2884F3A89F14}" presName="thinLine2b" presStyleLbl="callout" presStyleIdx="4" presStyleCnt="6"/>
      <dgm:spPr/>
    </dgm:pt>
    <dgm:pt modelId="{93828033-967D-487F-9D0F-5A6F5F049A60}" type="pres">
      <dgm:prSet presAssocID="{69D44F53-1F17-4F99-A458-2884F3A89F14}" presName="vertSpace2b" presStyleCnt="0"/>
      <dgm:spPr/>
    </dgm:pt>
    <dgm:pt modelId="{0D06E0A5-79FD-4682-B4E7-40A6E53818AD}" type="pres">
      <dgm:prSet presAssocID="{94EC81A8-AB40-4CA5-B76D-8E24A3436042}" presName="horz2" presStyleCnt="0"/>
      <dgm:spPr/>
    </dgm:pt>
    <dgm:pt modelId="{1FDAB852-B717-41D5-9E63-0349C9CF38E7}" type="pres">
      <dgm:prSet presAssocID="{94EC81A8-AB40-4CA5-B76D-8E24A3436042}" presName="horzSpace2" presStyleCnt="0"/>
      <dgm:spPr/>
    </dgm:pt>
    <dgm:pt modelId="{83FA93A6-03AE-484C-95A1-705FD3CBC7DA}" type="pres">
      <dgm:prSet presAssocID="{94EC81A8-AB40-4CA5-B76D-8E24A3436042}" presName="tx2" presStyleLbl="revTx" presStyleIdx="7" presStyleCnt="8"/>
      <dgm:spPr/>
      <dgm:t>
        <a:bodyPr/>
        <a:lstStyle/>
        <a:p>
          <a:endParaRPr lang="en-GB"/>
        </a:p>
      </dgm:t>
    </dgm:pt>
    <dgm:pt modelId="{84DCB72F-2A46-4E80-BA07-E70920542FB3}" type="pres">
      <dgm:prSet presAssocID="{94EC81A8-AB40-4CA5-B76D-8E24A3436042}" presName="vert2" presStyleCnt="0"/>
      <dgm:spPr/>
    </dgm:pt>
    <dgm:pt modelId="{BB5E2066-D8AE-47E5-BA71-4D7A9C87E21A}" type="pres">
      <dgm:prSet presAssocID="{94EC81A8-AB40-4CA5-B76D-8E24A3436042}" presName="thinLine2b" presStyleLbl="callout" presStyleIdx="5" presStyleCnt="6"/>
      <dgm:spPr/>
    </dgm:pt>
    <dgm:pt modelId="{B6F5036D-2CB2-4142-9E15-DF00AA0BFD3C}" type="pres">
      <dgm:prSet presAssocID="{94EC81A8-AB40-4CA5-B76D-8E24A3436042}" presName="vertSpace2b" presStyleCnt="0"/>
      <dgm:spPr/>
    </dgm:pt>
  </dgm:ptLst>
  <dgm:cxnLst>
    <dgm:cxn modelId="{8AFA8A5C-02D7-42C3-B2AF-4CB37C82BFFD}" type="presOf" srcId="{D3D1127C-BE03-4330-8E37-19A8BD9386FB}" destId="{9E82C0A3-F667-47E6-8005-7A37484C6AD1}" srcOrd="0" destOrd="0" presId="urn:microsoft.com/office/officeart/2008/layout/LinedList"/>
    <dgm:cxn modelId="{649FCC62-CFFD-4D3A-883F-6FB40F81F250}" type="presOf" srcId="{69D44F53-1F17-4F99-A458-2884F3A89F14}" destId="{F32ADA33-2E76-418A-9734-ABCCA5A70445}" srcOrd="0" destOrd="0" presId="urn:microsoft.com/office/officeart/2008/layout/LinedList"/>
    <dgm:cxn modelId="{CCEA31F8-D370-4DBB-A38A-2944BDF123D9}" type="presOf" srcId="{203D8823-E4AC-4C7B-BE16-EBEA2E919AF2}" destId="{BC859A38-3BEA-47B2-A1A6-8F8E6614C275}" srcOrd="0" destOrd="0" presId="urn:microsoft.com/office/officeart/2008/layout/LinedList"/>
    <dgm:cxn modelId="{33EE80D6-1C6E-46E2-84F9-6F87605BFB88}" type="presOf" srcId="{E34DBCD7-C8EB-47C4-A152-0198F05C23C2}" destId="{C2623F22-D08E-4FAD-ACB9-38FE5C2CDCBD}" srcOrd="0" destOrd="0" presId="urn:microsoft.com/office/officeart/2008/layout/LinedList"/>
    <dgm:cxn modelId="{D0EF239C-0038-4B6C-BE27-6859EAF47F0C}" srcId="{203D8823-E4AC-4C7B-BE16-EBEA2E919AF2}" destId="{94EC81A8-AB40-4CA5-B76D-8E24A3436042}" srcOrd="2" destOrd="0" parTransId="{C11455D7-4263-44C6-A420-9F4B7755158C}" sibTransId="{6F8D0D7E-CF40-4B60-8AB5-653EA0A8E69A}"/>
    <dgm:cxn modelId="{14D58B8B-6AE3-4146-9C23-FC3E140E9362}" srcId="{203D8823-E4AC-4C7B-BE16-EBEA2E919AF2}" destId="{69D44F53-1F17-4F99-A458-2884F3A89F14}" srcOrd="1" destOrd="0" parTransId="{42B06EF9-F2FA-4A97-8749-BA15C2D3D2B3}" sibTransId="{5480B71A-6E0B-404B-94B7-4C9C8C008310}"/>
    <dgm:cxn modelId="{33D90488-5289-48F4-BD73-D57FC4CEA8D4}" srcId="{17F30676-BE70-47B3-8966-58E1D00360FF}" destId="{D3D1127C-BE03-4330-8E37-19A8BD9386FB}" srcOrd="0" destOrd="0" parTransId="{9ABB7F1F-CA75-481F-937B-3A914709E8CA}" sibTransId="{C6D7DCD7-C839-407E-81FB-34C468153681}"/>
    <dgm:cxn modelId="{B204B93C-E785-4806-B20B-2E943F1A17D7}" srcId="{203D8823-E4AC-4C7B-BE16-EBEA2E919AF2}" destId="{4C5C58C6-667C-400E-8A0C-EAF178BE6A0D}" srcOrd="0" destOrd="0" parTransId="{5082F981-3394-4DF7-B361-4253F734EE63}" sibTransId="{15E39C3E-40FF-41B1-8E1D-14EADD3938D5}"/>
    <dgm:cxn modelId="{32AB8932-0D39-4E52-BC71-C9C95C5BC68C}" srcId="{17F30676-BE70-47B3-8966-58E1D00360FF}" destId="{819117C0-4C79-4BBD-AF4C-CE4F7BA256EC}" srcOrd="2" destOrd="0" parTransId="{BB0D965D-7091-4B97-A11B-99F71EF1CB93}" sibTransId="{EE6A7A2F-57F4-4BBE-9B6A-CC26ED8DC511}"/>
    <dgm:cxn modelId="{2EE7EAB9-4AE8-495A-B95F-2CE9B1BB9F40}" srcId="{17F30676-BE70-47B3-8966-58E1D00360FF}" destId="{E34DBCD7-C8EB-47C4-A152-0198F05C23C2}" srcOrd="1" destOrd="0" parTransId="{8DF5A370-08CB-4D25-BF5B-6B55AC83E28A}" sibTransId="{118CB8AE-E1E9-419C-9EA8-FB00A200AE36}"/>
    <dgm:cxn modelId="{5199993E-7176-41A3-8594-8CB59F532F90}" srcId="{2319D926-38AA-4081-8BF8-46ABCC1C634A}" destId="{17F30676-BE70-47B3-8966-58E1D00360FF}" srcOrd="0" destOrd="0" parTransId="{41C913EC-0D81-4699-B806-5D3B1A6A4099}" sibTransId="{9B80E61A-838F-4E7A-9EE6-A892CEDB8C8D}"/>
    <dgm:cxn modelId="{51BD13A0-894F-45FE-B035-CA2083EB4F65}" type="presOf" srcId="{4C5C58C6-667C-400E-8A0C-EAF178BE6A0D}" destId="{A91FFF06-8174-4FB4-B5D3-FAA08DC5FA26}" srcOrd="0" destOrd="0" presId="urn:microsoft.com/office/officeart/2008/layout/LinedList"/>
    <dgm:cxn modelId="{230AB2E9-D6E8-4BEA-936C-BBDAAB5CB0D1}" type="presOf" srcId="{17F30676-BE70-47B3-8966-58E1D00360FF}" destId="{AC009942-1AC0-4B7E-A452-A15195A86DDD}" srcOrd="0" destOrd="0" presId="urn:microsoft.com/office/officeart/2008/layout/LinedList"/>
    <dgm:cxn modelId="{21C361E1-860B-433D-A06F-5524151DA3D4}" srcId="{2319D926-38AA-4081-8BF8-46ABCC1C634A}" destId="{203D8823-E4AC-4C7B-BE16-EBEA2E919AF2}" srcOrd="1" destOrd="0" parTransId="{F3F06F1E-AC57-4BC0-9255-C249A89219DF}" sibTransId="{283FA622-BB5F-4E2D-8EDD-390E6210306A}"/>
    <dgm:cxn modelId="{9417E7AB-C350-499B-B1F9-18DABA048DC2}" type="presOf" srcId="{819117C0-4C79-4BBD-AF4C-CE4F7BA256EC}" destId="{C3DEC214-82EA-4D20-84A6-10D344D6EB9B}" srcOrd="0" destOrd="0" presId="urn:microsoft.com/office/officeart/2008/layout/LinedList"/>
    <dgm:cxn modelId="{A1164992-9A50-4EE0-BEB7-837199599DBD}" type="presOf" srcId="{2319D926-38AA-4081-8BF8-46ABCC1C634A}" destId="{21063611-2160-466E-8824-7277BA3A6552}" srcOrd="0" destOrd="0" presId="urn:microsoft.com/office/officeart/2008/layout/LinedList"/>
    <dgm:cxn modelId="{E7E17980-DAE8-4267-AE46-31705B97E454}" type="presOf" srcId="{94EC81A8-AB40-4CA5-B76D-8E24A3436042}" destId="{83FA93A6-03AE-484C-95A1-705FD3CBC7DA}" srcOrd="0" destOrd="0" presId="urn:microsoft.com/office/officeart/2008/layout/LinedList"/>
    <dgm:cxn modelId="{A3CF9166-8B78-4DE4-9105-50E225803B99}" type="presParOf" srcId="{21063611-2160-466E-8824-7277BA3A6552}" destId="{A18263DF-3F08-4449-A393-7137397BCA8B}" srcOrd="0" destOrd="0" presId="urn:microsoft.com/office/officeart/2008/layout/LinedList"/>
    <dgm:cxn modelId="{A85861E0-1EF9-4888-A8E1-3981C1D81487}" type="presParOf" srcId="{21063611-2160-466E-8824-7277BA3A6552}" destId="{6C153126-52D1-45C1-B00B-96D269C69546}" srcOrd="1" destOrd="0" presId="urn:microsoft.com/office/officeart/2008/layout/LinedList"/>
    <dgm:cxn modelId="{FAA6901C-C902-4895-AA91-82ED40627DA9}" type="presParOf" srcId="{6C153126-52D1-45C1-B00B-96D269C69546}" destId="{AC009942-1AC0-4B7E-A452-A15195A86DDD}" srcOrd="0" destOrd="0" presId="urn:microsoft.com/office/officeart/2008/layout/LinedList"/>
    <dgm:cxn modelId="{01F3FE45-458D-4036-869B-D3BBF1BF8057}" type="presParOf" srcId="{6C153126-52D1-45C1-B00B-96D269C69546}" destId="{BA4E8B18-DE53-45F1-AD6E-837152F1B08B}" srcOrd="1" destOrd="0" presId="urn:microsoft.com/office/officeart/2008/layout/LinedList"/>
    <dgm:cxn modelId="{907F75FA-7DE7-4F92-B28C-C7D01C527770}" type="presParOf" srcId="{BA4E8B18-DE53-45F1-AD6E-837152F1B08B}" destId="{ADC33EB8-A57A-4BF8-8D24-0DBD13BB01C9}" srcOrd="0" destOrd="0" presId="urn:microsoft.com/office/officeart/2008/layout/LinedList"/>
    <dgm:cxn modelId="{B2453815-F2BB-4261-B434-2EE50C40151D}" type="presParOf" srcId="{BA4E8B18-DE53-45F1-AD6E-837152F1B08B}" destId="{BC6AC34B-2BCC-48A7-8E62-C44C2B788414}" srcOrd="1" destOrd="0" presId="urn:microsoft.com/office/officeart/2008/layout/LinedList"/>
    <dgm:cxn modelId="{7F585E99-B585-42B9-B6AB-75B066154B06}" type="presParOf" srcId="{BC6AC34B-2BCC-48A7-8E62-C44C2B788414}" destId="{3A978128-4687-4E68-BBD3-2D9296A28511}" srcOrd="0" destOrd="0" presId="urn:microsoft.com/office/officeart/2008/layout/LinedList"/>
    <dgm:cxn modelId="{9D3AE5E9-8491-4D11-9309-2367F998CC42}" type="presParOf" srcId="{BC6AC34B-2BCC-48A7-8E62-C44C2B788414}" destId="{9E82C0A3-F667-47E6-8005-7A37484C6AD1}" srcOrd="1" destOrd="0" presId="urn:microsoft.com/office/officeart/2008/layout/LinedList"/>
    <dgm:cxn modelId="{22024F94-D070-4B25-85F3-374575A0BF37}" type="presParOf" srcId="{BC6AC34B-2BCC-48A7-8E62-C44C2B788414}" destId="{BD8CC237-3B9F-4327-9617-EC0AE0DCC49E}" srcOrd="2" destOrd="0" presId="urn:microsoft.com/office/officeart/2008/layout/LinedList"/>
    <dgm:cxn modelId="{8DABE078-2F84-4AA7-87AF-DAD3453A3D13}" type="presParOf" srcId="{BA4E8B18-DE53-45F1-AD6E-837152F1B08B}" destId="{64BFFC3A-532C-43DF-ABCD-3E4F973499D0}" srcOrd="2" destOrd="0" presId="urn:microsoft.com/office/officeart/2008/layout/LinedList"/>
    <dgm:cxn modelId="{5201C34D-3127-4876-9D3F-62ADC0CE28D3}" type="presParOf" srcId="{BA4E8B18-DE53-45F1-AD6E-837152F1B08B}" destId="{E750CDE1-2D0C-49A6-BD72-4C7A372DA62B}" srcOrd="3" destOrd="0" presId="urn:microsoft.com/office/officeart/2008/layout/LinedList"/>
    <dgm:cxn modelId="{904C3C54-F747-4098-9715-15CC64777E8F}" type="presParOf" srcId="{BA4E8B18-DE53-45F1-AD6E-837152F1B08B}" destId="{91F37136-6085-4B76-8658-66D7DF6E7061}" srcOrd="4" destOrd="0" presId="urn:microsoft.com/office/officeart/2008/layout/LinedList"/>
    <dgm:cxn modelId="{173BF8F4-D7C4-48B3-BDF4-DCCF20879D24}" type="presParOf" srcId="{91F37136-6085-4B76-8658-66D7DF6E7061}" destId="{E1379ACE-0A78-488B-AD70-2D2C60725E28}" srcOrd="0" destOrd="0" presId="urn:microsoft.com/office/officeart/2008/layout/LinedList"/>
    <dgm:cxn modelId="{8B9574CD-5965-4304-8FEF-D4602F3ABF2F}" type="presParOf" srcId="{91F37136-6085-4B76-8658-66D7DF6E7061}" destId="{C2623F22-D08E-4FAD-ACB9-38FE5C2CDCBD}" srcOrd="1" destOrd="0" presId="urn:microsoft.com/office/officeart/2008/layout/LinedList"/>
    <dgm:cxn modelId="{EB91E07C-F4C2-4BB4-84E6-7E4C104DD94D}" type="presParOf" srcId="{91F37136-6085-4B76-8658-66D7DF6E7061}" destId="{A2BAA896-B384-4FFB-B5D0-71C797A8C2E3}" srcOrd="2" destOrd="0" presId="urn:microsoft.com/office/officeart/2008/layout/LinedList"/>
    <dgm:cxn modelId="{C382A6F8-E6E2-48B4-B175-1FAEBB8EB1B7}" type="presParOf" srcId="{BA4E8B18-DE53-45F1-AD6E-837152F1B08B}" destId="{6E3B37DD-B55F-4698-8599-8BA811C268C3}" srcOrd="5" destOrd="0" presId="urn:microsoft.com/office/officeart/2008/layout/LinedList"/>
    <dgm:cxn modelId="{99C6FC2D-C93E-44A5-B84B-7896D1FEF791}" type="presParOf" srcId="{BA4E8B18-DE53-45F1-AD6E-837152F1B08B}" destId="{0662FEF6-76B1-414F-9DB8-7EE33AF9C2A8}" srcOrd="6" destOrd="0" presId="urn:microsoft.com/office/officeart/2008/layout/LinedList"/>
    <dgm:cxn modelId="{01E97630-DB34-4B3D-BC4A-B9AD460B90DB}" type="presParOf" srcId="{BA4E8B18-DE53-45F1-AD6E-837152F1B08B}" destId="{61180566-7C67-4809-83A7-DCBE551B9FAE}" srcOrd="7" destOrd="0" presId="urn:microsoft.com/office/officeart/2008/layout/LinedList"/>
    <dgm:cxn modelId="{85D9C22D-A45D-4F41-85E0-273AD32B5F42}" type="presParOf" srcId="{61180566-7C67-4809-83A7-DCBE551B9FAE}" destId="{FFEB1509-952C-4953-8A5D-C5E3E2FDBFB8}" srcOrd="0" destOrd="0" presId="urn:microsoft.com/office/officeart/2008/layout/LinedList"/>
    <dgm:cxn modelId="{74CE97BB-CFAE-4DD1-AEAD-6F92649265B7}" type="presParOf" srcId="{61180566-7C67-4809-83A7-DCBE551B9FAE}" destId="{C3DEC214-82EA-4D20-84A6-10D344D6EB9B}" srcOrd="1" destOrd="0" presId="urn:microsoft.com/office/officeart/2008/layout/LinedList"/>
    <dgm:cxn modelId="{5D0918A4-56A8-49C8-8BD7-CC043D3CA14D}" type="presParOf" srcId="{61180566-7C67-4809-83A7-DCBE551B9FAE}" destId="{7CE4BCB7-2BBF-4692-9D8B-FC661449D3CC}" srcOrd="2" destOrd="0" presId="urn:microsoft.com/office/officeart/2008/layout/LinedList"/>
    <dgm:cxn modelId="{E3EE7BC4-72B3-426A-9D0F-86EC7C96F2D8}" type="presParOf" srcId="{BA4E8B18-DE53-45F1-AD6E-837152F1B08B}" destId="{C7A60D83-94DD-4BC7-B204-D677ACF4712E}" srcOrd="8" destOrd="0" presId="urn:microsoft.com/office/officeart/2008/layout/LinedList"/>
    <dgm:cxn modelId="{0B85EC57-9D7E-4130-B867-44F25EB23A14}" type="presParOf" srcId="{BA4E8B18-DE53-45F1-AD6E-837152F1B08B}" destId="{48F9DEB9-40D9-483D-8D1E-6AADA6343E04}" srcOrd="9" destOrd="0" presId="urn:microsoft.com/office/officeart/2008/layout/LinedList"/>
    <dgm:cxn modelId="{039DE4ED-72DA-4B94-9DB3-F9229EE1D655}" type="presParOf" srcId="{21063611-2160-466E-8824-7277BA3A6552}" destId="{12851CC7-CDEE-4B1F-8774-B37BE97ED52A}" srcOrd="2" destOrd="0" presId="urn:microsoft.com/office/officeart/2008/layout/LinedList"/>
    <dgm:cxn modelId="{72BF155C-C8D9-4C03-AE76-C4151E61F376}" type="presParOf" srcId="{21063611-2160-466E-8824-7277BA3A6552}" destId="{076DA59A-0E30-4B55-A956-EC65046ECB70}" srcOrd="3" destOrd="0" presId="urn:microsoft.com/office/officeart/2008/layout/LinedList"/>
    <dgm:cxn modelId="{5D246239-E118-4C12-AE0F-C67B27661949}" type="presParOf" srcId="{076DA59A-0E30-4B55-A956-EC65046ECB70}" destId="{BC859A38-3BEA-47B2-A1A6-8F8E6614C275}" srcOrd="0" destOrd="0" presId="urn:microsoft.com/office/officeart/2008/layout/LinedList"/>
    <dgm:cxn modelId="{569DE75B-830C-4B43-B7B9-8C2EF82B823D}" type="presParOf" srcId="{076DA59A-0E30-4B55-A956-EC65046ECB70}" destId="{53BB5DD0-C0CF-43EE-B5D9-E92502AFF1CC}" srcOrd="1" destOrd="0" presId="urn:microsoft.com/office/officeart/2008/layout/LinedList"/>
    <dgm:cxn modelId="{67D75E5D-42DA-43BE-B067-1C54C0497F4C}" type="presParOf" srcId="{53BB5DD0-C0CF-43EE-B5D9-E92502AFF1CC}" destId="{454770C5-38A9-48FA-B01D-B5957530EA94}" srcOrd="0" destOrd="0" presId="urn:microsoft.com/office/officeart/2008/layout/LinedList"/>
    <dgm:cxn modelId="{4FB34168-2D10-4AFB-8AE7-2E64AA0F6C51}" type="presParOf" srcId="{53BB5DD0-C0CF-43EE-B5D9-E92502AFF1CC}" destId="{4D272E14-766E-4C3E-8411-5499CE06E0B2}" srcOrd="1" destOrd="0" presId="urn:microsoft.com/office/officeart/2008/layout/LinedList"/>
    <dgm:cxn modelId="{EDC2B5DB-6E19-4829-9EDF-CA6BA8972F52}" type="presParOf" srcId="{4D272E14-766E-4C3E-8411-5499CE06E0B2}" destId="{F5A8A2F2-6AA6-4210-9EE8-DFE56EA1C90F}" srcOrd="0" destOrd="0" presId="urn:microsoft.com/office/officeart/2008/layout/LinedList"/>
    <dgm:cxn modelId="{4BF8E8F7-8C14-4A62-81BF-0E99B109C8B1}" type="presParOf" srcId="{4D272E14-766E-4C3E-8411-5499CE06E0B2}" destId="{A91FFF06-8174-4FB4-B5D3-FAA08DC5FA26}" srcOrd="1" destOrd="0" presId="urn:microsoft.com/office/officeart/2008/layout/LinedList"/>
    <dgm:cxn modelId="{5B79219A-C26D-45CD-A821-56BB22576C02}" type="presParOf" srcId="{4D272E14-766E-4C3E-8411-5499CE06E0B2}" destId="{F559155A-53A1-46CC-A670-BA17B0253520}" srcOrd="2" destOrd="0" presId="urn:microsoft.com/office/officeart/2008/layout/LinedList"/>
    <dgm:cxn modelId="{6D98AF9E-452A-419D-91B5-C293ACEEC9DE}" type="presParOf" srcId="{53BB5DD0-C0CF-43EE-B5D9-E92502AFF1CC}" destId="{D79D9F1A-1234-47DA-A225-D1FBEB050894}" srcOrd="2" destOrd="0" presId="urn:microsoft.com/office/officeart/2008/layout/LinedList"/>
    <dgm:cxn modelId="{ACA6186F-1CFA-48A9-A3DA-BEE4A647FB5B}" type="presParOf" srcId="{53BB5DD0-C0CF-43EE-B5D9-E92502AFF1CC}" destId="{7F2F5146-6DD7-469E-A47E-4B2501D8D4AC}" srcOrd="3" destOrd="0" presId="urn:microsoft.com/office/officeart/2008/layout/LinedList"/>
    <dgm:cxn modelId="{A32F6E36-B921-4FD8-BB2E-EAB836FFFDAC}" type="presParOf" srcId="{53BB5DD0-C0CF-43EE-B5D9-E92502AFF1CC}" destId="{0BEB3537-A14F-49D3-B976-7A462D4183AF}" srcOrd="4" destOrd="0" presId="urn:microsoft.com/office/officeart/2008/layout/LinedList"/>
    <dgm:cxn modelId="{CBCE4F64-602A-4460-ACA9-AF56CF4C2494}" type="presParOf" srcId="{0BEB3537-A14F-49D3-B976-7A462D4183AF}" destId="{1AD9CE15-749C-43E8-B964-B2733A54EA50}" srcOrd="0" destOrd="0" presId="urn:microsoft.com/office/officeart/2008/layout/LinedList"/>
    <dgm:cxn modelId="{E75A00F8-D8EE-4F34-BFAB-3090635215D0}" type="presParOf" srcId="{0BEB3537-A14F-49D3-B976-7A462D4183AF}" destId="{F32ADA33-2E76-418A-9734-ABCCA5A70445}" srcOrd="1" destOrd="0" presId="urn:microsoft.com/office/officeart/2008/layout/LinedList"/>
    <dgm:cxn modelId="{5522FBFC-12FA-4E35-BCB7-5620D6FD9EF4}" type="presParOf" srcId="{0BEB3537-A14F-49D3-B976-7A462D4183AF}" destId="{41F44176-6CDF-44DD-A740-0BF287738660}" srcOrd="2" destOrd="0" presId="urn:microsoft.com/office/officeart/2008/layout/LinedList"/>
    <dgm:cxn modelId="{21FB4A26-9F25-434B-B176-B891A5AECF21}" type="presParOf" srcId="{53BB5DD0-C0CF-43EE-B5D9-E92502AFF1CC}" destId="{1E6D44B3-5753-47F1-A165-BA93CA8E3162}" srcOrd="5" destOrd="0" presId="urn:microsoft.com/office/officeart/2008/layout/LinedList"/>
    <dgm:cxn modelId="{57D289F8-FFF2-4D86-97CD-D236CBC8AA6A}" type="presParOf" srcId="{53BB5DD0-C0CF-43EE-B5D9-E92502AFF1CC}" destId="{93828033-967D-487F-9D0F-5A6F5F049A60}" srcOrd="6" destOrd="0" presId="urn:microsoft.com/office/officeart/2008/layout/LinedList"/>
    <dgm:cxn modelId="{CC64333A-68C2-42C2-A07A-BB46F48BC28F}" type="presParOf" srcId="{53BB5DD0-C0CF-43EE-B5D9-E92502AFF1CC}" destId="{0D06E0A5-79FD-4682-B4E7-40A6E53818AD}" srcOrd="7" destOrd="0" presId="urn:microsoft.com/office/officeart/2008/layout/LinedList"/>
    <dgm:cxn modelId="{B9186D0E-A52B-44B8-82D8-3A28149A2B54}" type="presParOf" srcId="{0D06E0A5-79FD-4682-B4E7-40A6E53818AD}" destId="{1FDAB852-B717-41D5-9E63-0349C9CF38E7}" srcOrd="0" destOrd="0" presId="urn:microsoft.com/office/officeart/2008/layout/LinedList"/>
    <dgm:cxn modelId="{CC05D996-80B3-411A-8C5D-3B616BEAF11A}" type="presParOf" srcId="{0D06E0A5-79FD-4682-B4E7-40A6E53818AD}" destId="{83FA93A6-03AE-484C-95A1-705FD3CBC7DA}" srcOrd="1" destOrd="0" presId="urn:microsoft.com/office/officeart/2008/layout/LinedList"/>
    <dgm:cxn modelId="{FA4CFD28-E90D-4B26-AEC4-BF96418BE118}" type="presParOf" srcId="{0D06E0A5-79FD-4682-B4E7-40A6E53818AD}" destId="{84DCB72F-2A46-4E80-BA07-E70920542FB3}" srcOrd="2" destOrd="0" presId="urn:microsoft.com/office/officeart/2008/layout/LinedList"/>
    <dgm:cxn modelId="{6075AFB6-EE94-49CB-9660-F0054302FCDA}" type="presParOf" srcId="{53BB5DD0-C0CF-43EE-B5D9-E92502AFF1CC}" destId="{BB5E2066-D8AE-47E5-BA71-4D7A9C87E21A}" srcOrd="8" destOrd="0" presId="urn:microsoft.com/office/officeart/2008/layout/LinedList"/>
    <dgm:cxn modelId="{D4BFBA0F-2D86-4ECD-9E2C-CECBE9E904A1}" type="presParOf" srcId="{53BB5DD0-C0CF-43EE-B5D9-E92502AFF1CC}" destId="{B6F5036D-2CB2-4142-9E15-DF00AA0BFD3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7F351-1D19-4F3F-9644-1A33685968D7}">
      <dsp:nvSpPr>
        <dsp:cNvPr id="0" name=""/>
        <dsp:cNvSpPr/>
      </dsp:nvSpPr>
      <dsp:spPr>
        <a:xfrm>
          <a:off x="0" y="615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A1380-F5D5-4ACA-8B93-1D0F5A013B1B}">
      <dsp:nvSpPr>
        <dsp:cNvPr id="0" name=""/>
        <dsp:cNvSpPr/>
      </dsp:nvSpPr>
      <dsp:spPr>
        <a:xfrm>
          <a:off x="0" y="615"/>
          <a:ext cx="8712968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Nurse consultants (NC) introduced into the NHS in England in 2000</a:t>
          </a:r>
          <a:endParaRPr lang="en-GB" sz="2200" kern="1200" dirty="0"/>
        </a:p>
      </dsp:txBody>
      <dsp:txXfrm>
        <a:off x="0" y="615"/>
        <a:ext cx="8712968" cy="1007865"/>
      </dsp:txXfrm>
    </dsp:sp>
    <dsp:sp modelId="{155805D3-CB6B-4CCD-8548-3EDDAB78D800}">
      <dsp:nvSpPr>
        <dsp:cNvPr id="0" name=""/>
        <dsp:cNvSpPr/>
      </dsp:nvSpPr>
      <dsp:spPr>
        <a:xfrm>
          <a:off x="0" y="1008481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0EE2D-E4FD-4B36-9583-5137412B1521}">
      <dsp:nvSpPr>
        <dsp:cNvPr id="0" name=""/>
        <dsp:cNvSpPr/>
      </dsp:nvSpPr>
      <dsp:spPr>
        <a:xfrm>
          <a:off x="0" y="1008481"/>
          <a:ext cx="8712968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Gradual increase in numbers: 1091 NCs in post by 2010</a:t>
          </a:r>
          <a:endParaRPr lang="en-GB" sz="2200" kern="1200" dirty="0"/>
        </a:p>
      </dsp:txBody>
      <dsp:txXfrm>
        <a:off x="0" y="1008481"/>
        <a:ext cx="8712968" cy="1007865"/>
      </dsp:txXfrm>
    </dsp:sp>
    <dsp:sp modelId="{50D7A320-2A40-47F1-9204-858BDF4297E0}">
      <dsp:nvSpPr>
        <dsp:cNvPr id="0" name=""/>
        <dsp:cNvSpPr/>
      </dsp:nvSpPr>
      <dsp:spPr>
        <a:xfrm>
          <a:off x="0" y="2016347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C84E7-19AE-4C06-982F-23FCA16C87BE}">
      <dsp:nvSpPr>
        <dsp:cNvPr id="0" name=""/>
        <dsp:cNvSpPr/>
      </dsp:nvSpPr>
      <dsp:spPr>
        <a:xfrm>
          <a:off x="0" y="2016347"/>
          <a:ext cx="8712968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Early evaluation: evidence of perceived impact on service development &amp; leadership of frontline staff (Guest et al. 2004)</a:t>
          </a:r>
          <a:endParaRPr lang="en-GB" sz="2200" kern="1200" dirty="0"/>
        </a:p>
      </dsp:txBody>
      <dsp:txXfrm>
        <a:off x="0" y="2016347"/>
        <a:ext cx="8712968" cy="1007865"/>
      </dsp:txXfrm>
    </dsp:sp>
    <dsp:sp modelId="{51BAAD0F-D8AB-4DAB-92EE-CF2DA6757811}">
      <dsp:nvSpPr>
        <dsp:cNvPr id="0" name=""/>
        <dsp:cNvSpPr/>
      </dsp:nvSpPr>
      <dsp:spPr>
        <a:xfrm>
          <a:off x="0" y="3024212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5BFB4-D955-4A88-8566-76DCBCC32303}">
      <dsp:nvSpPr>
        <dsp:cNvPr id="0" name=""/>
        <dsp:cNvSpPr/>
      </dsp:nvSpPr>
      <dsp:spPr>
        <a:xfrm>
          <a:off x="0" y="3024212"/>
          <a:ext cx="8712968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Overall little robust evidence on the actual impact of NCs</a:t>
          </a:r>
          <a:endParaRPr lang="en-GB" sz="2200" kern="1200" dirty="0"/>
        </a:p>
      </dsp:txBody>
      <dsp:txXfrm>
        <a:off x="0" y="3024212"/>
        <a:ext cx="8712968" cy="1007865"/>
      </dsp:txXfrm>
    </dsp:sp>
    <dsp:sp modelId="{6DEFDFAE-A766-4AF5-9D6F-BEE095235624}">
      <dsp:nvSpPr>
        <dsp:cNvPr id="0" name=""/>
        <dsp:cNvSpPr/>
      </dsp:nvSpPr>
      <dsp:spPr>
        <a:xfrm>
          <a:off x="0" y="4032078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1BF34-C2E0-490F-BE4E-AD2D0497FE05}">
      <dsp:nvSpPr>
        <dsp:cNvPr id="0" name=""/>
        <dsp:cNvSpPr/>
      </dsp:nvSpPr>
      <dsp:spPr>
        <a:xfrm>
          <a:off x="0" y="4032078"/>
          <a:ext cx="8712968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Impact of these multi-faceted roles is inherently hard to capture (Guest et al. 2004)</a:t>
          </a:r>
          <a:endParaRPr lang="en-GB" sz="2200" kern="1200"/>
        </a:p>
      </dsp:txBody>
      <dsp:txXfrm>
        <a:off x="0" y="4032078"/>
        <a:ext cx="8712968" cy="1007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87D16-F7F9-4E38-8D5A-14B5B8A5FC36}">
      <dsp:nvSpPr>
        <dsp:cNvPr id="0" name=""/>
        <dsp:cNvSpPr/>
      </dsp:nvSpPr>
      <dsp:spPr>
        <a:xfrm>
          <a:off x="0" y="97160"/>
          <a:ext cx="8568952" cy="608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Four components of role</a:t>
          </a:r>
          <a:endParaRPr lang="en-GB" sz="2100" kern="1200" dirty="0"/>
        </a:p>
      </dsp:txBody>
      <dsp:txXfrm>
        <a:off x="29685" y="126845"/>
        <a:ext cx="8509582" cy="548737"/>
      </dsp:txXfrm>
    </dsp:sp>
    <dsp:sp modelId="{0AB28D13-29EE-46EF-971C-8357AA0A1163}">
      <dsp:nvSpPr>
        <dsp:cNvPr id="0" name=""/>
        <dsp:cNvSpPr/>
      </dsp:nvSpPr>
      <dsp:spPr>
        <a:xfrm>
          <a:off x="0" y="705267"/>
          <a:ext cx="8568952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Expert practice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Professional leadership &amp; consultancy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Education, training &amp; development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Service development, research &amp; evaluation</a:t>
          </a:r>
          <a:endParaRPr lang="en-GB" sz="1800" kern="1200" dirty="0"/>
        </a:p>
      </dsp:txBody>
      <dsp:txXfrm>
        <a:off x="0" y="705267"/>
        <a:ext cx="8568952" cy="1521450"/>
      </dsp:txXfrm>
    </dsp:sp>
    <dsp:sp modelId="{5D522E3F-11AD-4CF5-B6A3-6063B03804E4}">
      <dsp:nvSpPr>
        <dsp:cNvPr id="0" name=""/>
        <dsp:cNvSpPr/>
      </dsp:nvSpPr>
      <dsp:spPr>
        <a:xfrm>
          <a:off x="0" y="2226717"/>
          <a:ext cx="8568952" cy="608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Issue of process and outcome</a:t>
          </a:r>
          <a:endParaRPr lang="en-GB" sz="2100" kern="1200" dirty="0"/>
        </a:p>
      </dsp:txBody>
      <dsp:txXfrm>
        <a:off x="29685" y="2256402"/>
        <a:ext cx="8509582" cy="548737"/>
      </dsp:txXfrm>
    </dsp:sp>
    <dsp:sp modelId="{8D598334-CF7A-4F1C-8255-A0D063A844D0}">
      <dsp:nvSpPr>
        <dsp:cNvPr id="0" name=""/>
        <dsp:cNvSpPr/>
      </dsp:nvSpPr>
      <dsp:spPr>
        <a:xfrm>
          <a:off x="0" y="2895305"/>
          <a:ext cx="8568952" cy="608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Potential framework for outcome indicators (Gerrish et al 2007)</a:t>
          </a:r>
          <a:endParaRPr lang="en-GB" sz="2100" kern="1200" dirty="0"/>
        </a:p>
      </dsp:txBody>
      <dsp:txXfrm>
        <a:off x="29685" y="2924990"/>
        <a:ext cx="8509582" cy="548737"/>
      </dsp:txXfrm>
    </dsp:sp>
    <dsp:sp modelId="{FC461CA7-5F72-49D0-B96E-997BFC74C3B2}">
      <dsp:nvSpPr>
        <dsp:cNvPr id="0" name=""/>
        <dsp:cNvSpPr/>
      </dsp:nvSpPr>
      <dsp:spPr>
        <a:xfrm>
          <a:off x="0" y="3503412"/>
          <a:ext cx="8568952" cy="1151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Clinical significance – patients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Professional significance – staff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? Organisational significance – internal and external</a:t>
          </a:r>
          <a:endParaRPr lang="en-GB" sz="1800" kern="1200" dirty="0"/>
        </a:p>
      </dsp:txBody>
      <dsp:txXfrm>
        <a:off x="0" y="3503412"/>
        <a:ext cx="8568952" cy="11519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35685-30A3-4AEC-B5C8-AAB76D7557B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EA76B-BA7A-417E-81B6-F1B80F5B5BFB}">
      <dsp:nvSpPr>
        <dsp:cNvPr id="0" name=""/>
        <dsp:cNvSpPr/>
      </dsp:nvSpPr>
      <dsp:spPr>
        <a:xfrm>
          <a:off x="0" y="0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To identify a range of indicators to demonstrate the impact of nurse consultants on patient, staff and organisational outcomes</a:t>
          </a:r>
          <a:endParaRPr lang="en-GB" sz="2800" kern="1200" dirty="0"/>
        </a:p>
      </dsp:txBody>
      <dsp:txXfrm>
        <a:off x="0" y="0"/>
        <a:ext cx="8229600" cy="2262981"/>
      </dsp:txXfrm>
    </dsp:sp>
    <dsp:sp modelId="{5932CB2B-7C06-4D19-9ADF-01D989524885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6CEE6-82D9-48C3-9A2F-E069095B33CD}">
      <dsp:nvSpPr>
        <dsp:cNvPr id="0" name=""/>
        <dsp:cNvSpPr/>
      </dsp:nvSpPr>
      <dsp:spPr>
        <a:xfrm>
          <a:off x="0" y="2262981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To develop a toolkit/guidance to help nurse consultants to demonstrate their impact on patient, staff and organisational outcomes</a:t>
          </a:r>
          <a:endParaRPr lang="en-GB" sz="2800" kern="1200"/>
        </a:p>
      </dsp:txBody>
      <dsp:txXfrm>
        <a:off x="0" y="2262981"/>
        <a:ext cx="8229600" cy="22629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F6E02-1D0D-4F67-84E0-721DF3F24DB4}">
      <dsp:nvSpPr>
        <dsp:cNvPr id="0" name=""/>
        <dsp:cNvSpPr/>
      </dsp:nvSpPr>
      <dsp:spPr>
        <a:xfrm>
          <a:off x="0" y="552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7B0C7-C092-4F0D-AB87-ADB2881E0703}">
      <dsp:nvSpPr>
        <dsp:cNvPr id="0" name=""/>
        <dsp:cNvSpPr/>
      </dsp:nvSpPr>
      <dsp:spPr>
        <a:xfrm>
          <a:off x="0" y="552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1</a:t>
          </a:r>
          <a:endParaRPr lang="en-GB" sz="3200" kern="1200"/>
        </a:p>
      </dsp:txBody>
      <dsp:txXfrm>
        <a:off x="0" y="552"/>
        <a:ext cx="1713790" cy="904971"/>
      </dsp:txXfrm>
    </dsp:sp>
    <dsp:sp modelId="{AF1BBD39-446F-4C4A-9A31-879806FF3B36}">
      <dsp:nvSpPr>
        <dsp:cNvPr id="0" name=""/>
        <dsp:cNvSpPr/>
      </dsp:nvSpPr>
      <dsp:spPr>
        <a:xfrm>
          <a:off x="1842324" y="41647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Systematic literature review (Kennedy et al 2011) </a:t>
          </a:r>
          <a:endParaRPr lang="en-GB" sz="2100" kern="1200" dirty="0"/>
        </a:p>
      </dsp:txBody>
      <dsp:txXfrm>
        <a:off x="1842324" y="41647"/>
        <a:ext cx="6726627" cy="821898"/>
      </dsp:txXfrm>
    </dsp:sp>
    <dsp:sp modelId="{ACD0FF1F-3430-4043-BAE1-81BDB84D9FD1}">
      <dsp:nvSpPr>
        <dsp:cNvPr id="0" name=""/>
        <dsp:cNvSpPr/>
      </dsp:nvSpPr>
      <dsp:spPr>
        <a:xfrm>
          <a:off x="1713790" y="863545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50A89-E575-4529-BFC0-7903848B45D2}">
      <dsp:nvSpPr>
        <dsp:cNvPr id="0" name=""/>
        <dsp:cNvSpPr/>
      </dsp:nvSpPr>
      <dsp:spPr>
        <a:xfrm>
          <a:off x="0" y="905524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2DA0C-A210-47FB-86F5-2AC82A4F400E}">
      <dsp:nvSpPr>
        <dsp:cNvPr id="0" name=""/>
        <dsp:cNvSpPr/>
      </dsp:nvSpPr>
      <dsp:spPr>
        <a:xfrm>
          <a:off x="0" y="905524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2</a:t>
          </a:r>
          <a:endParaRPr lang="en-GB" sz="3200" kern="1200"/>
        </a:p>
      </dsp:txBody>
      <dsp:txXfrm>
        <a:off x="0" y="905524"/>
        <a:ext cx="1713790" cy="904971"/>
      </dsp:txXfrm>
    </dsp:sp>
    <dsp:sp modelId="{2B5BB2AC-7EE9-430C-BD6C-70FB004F70EC}">
      <dsp:nvSpPr>
        <dsp:cNvPr id="0" name=""/>
        <dsp:cNvSpPr/>
      </dsp:nvSpPr>
      <dsp:spPr>
        <a:xfrm>
          <a:off x="1842324" y="946618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Mapping exercise of nurse consultants</a:t>
          </a:r>
          <a:endParaRPr lang="en-GB" sz="2100" kern="1200"/>
        </a:p>
      </dsp:txBody>
      <dsp:txXfrm>
        <a:off x="1842324" y="946618"/>
        <a:ext cx="6726627" cy="821898"/>
      </dsp:txXfrm>
    </dsp:sp>
    <dsp:sp modelId="{53E47FCA-ED1E-4880-B862-DA27C85DFD1D}">
      <dsp:nvSpPr>
        <dsp:cNvPr id="0" name=""/>
        <dsp:cNvSpPr/>
      </dsp:nvSpPr>
      <dsp:spPr>
        <a:xfrm>
          <a:off x="1713790" y="1768517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2A3DD-9BB5-435D-86EA-AE161C3A4E33}">
      <dsp:nvSpPr>
        <dsp:cNvPr id="0" name=""/>
        <dsp:cNvSpPr/>
      </dsp:nvSpPr>
      <dsp:spPr>
        <a:xfrm>
          <a:off x="0" y="1810495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A3479-2D99-4EB0-AF65-6C5C826714ED}">
      <dsp:nvSpPr>
        <dsp:cNvPr id="0" name=""/>
        <dsp:cNvSpPr/>
      </dsp:nvSpPr>
      <dsp:spPr>
        <a:xfrm>
          <a:off x="0" y="1810495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3</a:t>
          </a:r>
          <a:endParaRPr lang="en-GB" sz="3200" kern="1200"/>
        </a:p>
      </dsp:txBody>
      <dsp:txXfrm>
        <a:off x="0" y="1810495"/>
        <a:ext cx="1713790" cy="904971"/>
      </dsp:txXfrm>
    </dsp:sp>
    <dsp:sp modelId="{DAA6D39F-77A5-4C26-A525-AA2077C96E7B}">
      <dsp:nvSpPr>
        <dsp:cNvPr id="0" name=""/>
        <dsp:cNvSpPr/>
      </dsp:nvSpPr>
      <dsp:spPr>
        <a:xfrm>
          <a:off x="1842324" y="1851590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Case studies of nurse consultants</a:t>
          </a:r>
          <a:endParaRPr lang="en-GB" sz="2100" kern="1200" dirty="0"/>
        </a:p>
      </dsp:txBody>
      <dsp:txXfrm>
        <a:off x="1842324" y="1851590"/>
        <a:ext cx="6726627" cy="821898"/>
      </dsp:txXfrm>
    </dsp:sp>
    <dsp:sp modelId="{6ABB100D-A3FE-4BCA-A678-D238DFC8B891}">
      <dsp:nvSpPr>
        <dsp:cNvPr id="0" name=""/>
        <dsp:cNvSpPr/>
      </dsp:nvSpPr>
      <dsp:spPr>
        <a:xfrm>
          <a:off x="1713790" y="2673488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BA8DB-FD5F-4F72-B761-98C5F89E1C6A}">
      <dsp:nvSpPr>
        <dsp:cNvPr id="0" name=""/>
        <dsp:cNvSpPr/>
      </dsp:nvSpPr>
      <dsp:spPr>
        <a:xfrm>
          <a:off x="0" y="2715467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DAC3D-0C53-483F-8661-B68F15C844C7}">
      <dsp:nvSpPr>
        <dsp:cNvPr id="0" name=""/>
        <dsp:cNvSpPr/>
      </dsp:nvSpPr>
      <dsp:spPr>
        <a:xfrm>
          <a:off x="0" y="2715467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4</a:t>
          </a:r>
          <a:endParaRPr lang="en-GB" sz="3200" kern="1200"/>
        </a:p>
      </dsp:txBody>
      <dsp:txXfrm>
        <a:off x="0" y="2715467"/>
        <a:ext cx="1713790" cy="904971"/>
      </dsp:txXfrm>
    </dsp:sp>
    <dsp:sp modelId="{40B4152E-E79B-4DB5-920B-9CE775C5D2AB}">
      <dsp:nvSpPr>
        <dsp:cNvPr id="0" name=""/>
        <dsp:cNvSpPr/>
      </dsp:nvSpPr>
      <dsp:spPr>
        <a:xfrm>
          <a:off x="1842324" y="2756562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Iterative specialist panel linked to each case study</a:t>
          </a:r>
          <a:endParaRPr lang="en-GB" sz="2100" kern="1200" dirty="0"/>
        </a:p>
      </dsp:txBody>
      <dsp:txXfrm>
        <a:off x="1842324" y="2756562"/>
        <a:ext cx="6726627" cy="821898"/>
      </dsp:txXfrm>
    </dsp:sp>
    <dsp:sp modelId="{B926538D-B035-4A4E-845D-9DBF92A20ED9}">
      <dsp:nvSpPr>
        <dsp:cNvPr id="0" name=""/>
        <dsp:cNvSpPr/>
      </dsp:nvSpPr>
      <dsp:spPr>
        <a:xfrm>
          <a:off x="1713790" y="3578460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E39C73-F5B8-4618-818B-02410CF15B3E}">
      <dsp:nvSpPr>
        <dsp:cNvPr id="0" name=""/>
        <dsp:cNvSpPr/>
      </dsp:nvSpPr>
      <dsp:spPr>
        <a:xfrm>
          <a:off x="0" y="3620438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68AC-7213-40A1-9F6B-2933B569C503}">
      <dsp:nvSpPr>
        <dsp:cNvPr id="0" name=""/>
        <dsp:cNvSpPr/>
      </dsp:nvSpPr>
      <dsp:spPr>
        <a:xfrm>
          <a:off x="0" y="3620438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5</a:t>
          </a:r>
          <a:endParaRPr lang="en-GB" sz="3200" kern="1200"/>
        </a:p>
      </dsp:txBody>
      <dsp:txXfrm>
        <a:off x="0" y="3620438"/>
        <a:ext cx="1713790" cy="904971"/>
      </dsp:txXfrm>
    </dsp:sp>
    <dsp:sp modelId="{E9799621-4A6D-4F39-9374-9D4B6A25D38E}">
      <dsp:nvSpPr>
        <dsp:cNvPr id="0" name=""/>
        <dsp:cNvSpPr/>
      </dsp:nvSpPr>
      <dsp:spPr>
        <a:xfrm>
          <a:off x="1842324" y="3661533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Composite toolkit/guidance</a:t>
          </a:r>
          <a:endParaRPr lang="en-GB" sz="2100" kern="1200"/>
        </a:p>
      </dsp:txBody>
      <dsp:txXfrm>
        <a:off x="1842324" y="3661533"/>
        <a:ext cx="6726627" cy="821898"/>
      </dsp:txXfrm>
    </dsp:sp>
    <dsp:sp modelId="{9E6B74B2-7BF9-4A01-BB27-F94611C16C26}">
      <dsp:nvSpPr>
        <dsp:cNvPr id="0" name=""/>
        <dsp:cNvSpPr/>
      </dsp:nvSpPr>
      <dsp:spPr>
        <a:xfrm>
          <a:off x="1713790" y="4483431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B72B2-E095-4DB4-BBDD-374C4C9364EF}">
      <dsp:nvSpPr>
        <dsp:cNvPr id="0" name=""/>
        <dsp:cNvSpPr/>
      </dsp:nvSpPr>
      <dsp:spPr>
        <a:xfrm>
          <a:off x="553" y="131565"/>
          <a:ext cx="2536203" cy="3735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Purposive sampling of 6 NCs in 5 hospitals in 2 trusts to achieve maximum variation</a:t>
          </a:r>
          <a:endParaRPr lang="en-GB" sz="1900" kern="1200" dirty="0"/>
        </a:p>
      </dsp:txBody>
      <dsp:txXfrm>
        <a:off x="553" y="131565"/>
        <a:ext cx="2536203" cy="3735426"/>
      </dsp:txXfrm>
    </dsp:sp>
    <dsp:sp modelId="{9FBB1D67-0730-493A-81B5-5092FA2DE381}">
      <dsp:nvSpPr>
        <dsp:cNvPr id="0" name=""/>
        <dsp:cNvSpPr/>
      </dsp:nvSpPr>
      <dsp:spPr>
        <a:xfrm>
          <a:off x="2717483" y="524642"/>
          <a:ext cx="434959" cy="3041929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653E7-6994-4799-A716-A6E7C06CA6D9}">
      <dsp:nvSpPr>
        <dsp:cNvPr id="0" name=""/>
        <dsp:cNvSpPr/>
      </dsp:nvSpPr>
      <dsp:spPr>
        <a:xfrm>
          <a:off x="3146254" y="524642"/>
          <a:ext cx="5638721" cy="3020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whether the NC managed their own caseload</a:t>
          </a:r>
          <a:endParaRPr lang="en-GB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whether the NC acted as a specialist advisor to front-line staff</a:t>
          </a:r>
          <a:endParaRPr lang="en-GB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/>
            <a:t>the extent to which the role crossed organisational and professional boundaries</a:t>
          </a:r>
          <a:endParaRPr lang="en-GB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/>
            <a:t>the extent to which the nurse consultant worked independently or as part of a multi-disciplinary team </a:t>
          </a:r>
          <a:endParaRPr lang="en-GB" sz="1900" kern="1200"/>
        </a:p>
      </dsp:txBody>
      <dsp:txXfrm>
        <a:off x="3146254" y="524642"/>
        <a:ext cx="5638721" cy="3020027"/>
      </dsp:txXfrm>
    </dsp:sp>
    <dsp:sp modelId="{9C4DED60-1DF8-471D-9A09-D5CC3614DA2B}">
      <dsp:nvSpPr>
        <dsp:cNvPr id="0" name=""/>
        <dsp:cNvSpPr/>
      </dsp:nvSpPr>
      <dsp:spPr>
        <a:xfrm>
          <a:off x="553" y="4125695"/>
          <a:ext cx="2584828" cy="434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Specialisms </a:t>
          </a:r>
          <a:endParaRPr lang="en-GB" sz="1900" kern="1200" dirty="0"/>
        </a:p>
      </dsp:txBody>
      <dsp:txXfrm>
        <a:off x="553" y="4125695"/>
        <a:ext cx="2584828" cy="434981"/>
      </dsp:txXfrm>
    </dsp:sp>
    <dsp:sp modelId="{89F5009F-77CD-41D9-BAF6-BF143014B249}">
      <dsp:nvSpPr>
        <dsp:cNvPr id="0" name=""/>
        <dsp:cNvSpPr/>
      </dsp:nvSpPr>
      <dsp:spPr>
        <a:xfrm>
          <a:off x="2764682" y="3944828"/>
          <a:ext cx="431527" cy="815589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C7344-768C-44D1-9530-338DB07D165C}">
      <dsp:nvSpPr>
        <dsp:cNvPr id="0" name=""/>
        <dsp:cNvSpPr/>
      </dsp:nvSpPr>
      <dsp:spPr>
        <a:xfrm>
          <a:off x="3190682" y="3944828"/>
          <a:ext cx="5594293" cy="815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Gynaecology, neonatal care, pulmonary hypertension, sexual health, stroke, urology</a:t>
          </a:r>
          <a:endParaRPr lang="en-GB" sz="1900" kern="1200" dirty="0"/>
        </a:p>
      </dsp:txBody>
      <dsp:txXfrm>
        <a:off x="3190682" y="3944828"/>
        <a:ext cx="5594293" cy="815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6458C-44E1-455B-9018-EF28EE2D7831}">
      <dsp:nvSpPr>
        <dsp:cNvPr id="0" name=""/>
        <dsp:cNvSpPr/>
      </dsp:nvSpPr>
      <dsp:spPr>
        <a:xfrm>
          <a:off x="0" y="650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E480C-116E-4AFF-BD01-FDCB5F78A130}">
      <dsp:nvSpPr>
        <dsp:cNvPr id="0" name=""/>
        <dsp:cNvSpPr/>
      </dsp:nvSpPr>
      <dsp:spPr>
        <a:xfrm>
          <a:off x="0" y="650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Specialist panel for each NC involving the NC, key stakeholders and the research team</a:t>
          </a:r>
          <a:endParaRPr lang="en-GB" sz="2000" kern="1200" dirty="0"/>
        </a:p>
      </dsp:txBody>
      <dsp:txXfrm>
        <a:off x="0" y="650"/>
        <a:ext cx="8435280" cy="1065458"/>
      </dsp:txXfrm>
    </dsp:sp>
    <dsp:sp modelId="{EF84D837-D602-4043-BE34-C7B46B51F38A}">
      <dsp:nvSpPr>
        <dsp:cNvPr id="0" name=""/>
        <dsp:cNvSpPr/>
      </dsp:nvSpPr>
      <dsp:spPr>
        <a:xfrm>
          <a:off x="0" y="1066108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40B7B-48BF-4852-BACA-9D17C5CAABFA}">
      <dsp:nvSpPr>
        <dsp:cNvPr id="0" name=""/>
        <dsp:cNvSpPr/>
      </dsp:nvSpPr>
      <dsp:spPr>
        <a:xfrm>
          <a:off x="0" y="1066108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Areas of impact identified in case studies reviewed and consensus established regarding most important to capture and how</a:t>
          </a:r>
          <a:endParaRPr lang="en-GB" sz="2000" kern="1200" dirty="0"/>
        </a:p>
      </dsp:txBody>
      <dsp:txXfrm>
        <a:off x="0" y="1066108"/>
        <a:ext cx="8435280" cy="1065458"/>
      </dsp:txXfrm>
    </dsp:sp>
    <dsp:sp modelId="{0FB41AD2-69D9-45EA-A160-8A244B599C9A}">
      <dsp:nvSpPr>
        <dsp:cNvPr id="0" name=""/>
        <dsp:cNvSpPr/>
      </dsp:nvSpPr>
      <dsp:spPr>
        <a:xfrm>
          <a:off x="0" y="2131566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6BAFD-4818-4F77-81E6-A8D584F85AF5}">
      <dsp:nvSpPr>
        <dsp:cNvPr id="0" name=""/>
        <dsp:cNvSpPr/>
      </dsp:nvSpPr>
      <dsp:spPr>
        <a:xfrm>
          <a:off x="0" y="2131566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NCs worked with research team for 6-8 weeks to pilot between 2-6 data collection instruments and strategies </a:t>
          </a:r>
          <a:endParaRPr lang="en-GB" sz="2000" kern="1200" dirty="0"/>
        </a:p>
      </dsp:txBody>
      <dsp:txXfrm>
        <a:off x="0" y="2131566"/>
        <a:ext cx="8435280" cy="1065458"/>
      </dsp:txXfrm>
    </dsp:sp>
    <dsp:sp modelId="{29E96F19-4D16-441F-8C69-6C763BACE079}">
      <dsp:nvSpPr>
        <dsp:cNvPr id="0" name=""/>
        <dsp:cNvSpPr/>
      </dsp:nvSpPr>
      <dsp:spPr>
        <a:xfrm>
          <a:off x="0" y="3197025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71A1E-EB8F-4863-8BCC-3983593DD256}">
      <dsp:nvSpPr>
        <dsp:cNvPr id="0" name=""/>
        <dsp:cNvSpPr/>
      </dsp:nvSpPr>
      <dsp:spPr>
        <a:xfrm>
          <a:off x="0" y="3197025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Follow up interviews with NC </a:t>
          </a:r>
          <a:endParaRPr lang="en-GB" sz="2000" kern="1200" dirty="0"/>
        </a:p>
      </dsp:txBody>
      <dsp:txXfrm>
        <a:off x="0" y="3197025"/>
        <a:ext cx="8435280" cy="1065458"/>
      </dsp:txXfrm>
    </dsp:sp>
    <dsp:sp modelId="{7E29B53F-4329-44A1-A34C-3E164BCFEAAB}">
      <dsp:nvSpPr>
        <dsp:cNvPr id="0" name=""/>
        <dsp:cNvSpPr/>
      </dsp:nvSpPr>
      <dsp:spPr>
        <a:xfrm>
          <a:off x="0" y="4262483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A8557-B540-4BAC-AAB2-8010D69887CB}">
      <dsp:nvSpPr>
        <dsp:cNvPr id="0" name=""/>
        <dsp:cNvSpPr/>
      </dsp:nvSpPr>
      <dsp:spPr>
        <a:xfrm>
          <a:off x="0" y="4262483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Exploration of practicalities of capturing impact</a:t>
          </a:r>
          <a:endParaRPr lang="en-GB" sz="2000" kern="1200" dirty="0"/>
        </a:p>
      </dsp:txBody>
      <dsp:txXfrm>
        <a:off x="0" y="4262483"/>
        <a:ext cx="8435280" cy="10654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263DF-3F08-4449-A393-7137397BCA8B}">
      <dsp:nvSpPr>
        <dsp:cNvPr id="0" name=""/>
        <dsp:cNvSpPr/>
      </dsp:nvSpPr>
      <dsp:spPr>
        <a:xfrm>
          <a:off x="0" y="0"/>
          <a:ext cx="8723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09942-1AC0-4B7E-A452-A15195A86DDD}">
      <dsp:nvSpPr>
        <dsp:cNvPr id="0" name=""/>
        <dsp:cNvSpPr/>
      </dsp:nvSpPr>
      <dsp:spPr>
        <a:xfrm>
          <a:off x="0" y="0"/>
          <a:ext cx="1744662" cy="2623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Based on research findings</a:t>
          </a:r>
          <a:endParaRPr lang="en-GB" sz="2500" kern="1200"/>
        </a:p>
      </dsp:txBody>
      <dsp:txXfrm>
        <a:off x="0" y="0"/>
        <a:ext cx="1744662" cy="2623021"/>
      </dsp:txXfrm>
    </dsp:sp>
    <dsp:sp modelId="{9E82C0A3-F667-47E6-8005-7A37484C6AD1}">
      <dsp:nvSpPr>
        <dsp:cNvPr id="0" name=""/>
        <dsp:cNvSpPr/>
      </dsp:nvSpPr>
      <dsp:spPr>
        <a:xfrm>
          <a:off x="1875512" y="40984"/>
          <a:ext cx="6847799" cy="81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Framework for capturing impact</a:t>
          </a:r>
          <a:endParaRPr lang="en-GB" sz="1800" kern="1200"/>
        </a:p>
      </dsp:txBody>
      <dsp:txXfrm>
        <a:off x="1875512" y="40984"/>
        <a:ext cx="6847799" cy="819694"/>
      </dsp:txXfrm>
    </dsp:sp>
    <dsp:sp modelId="{64BFFC3A-532C-43DF-ABCD-3E4F973499D0}">
      <dsp:nvSpPr>
        <dsp:cNvPr id="0" name=""/>
        <dsp:cNvSpPr/>
      </dsp:nvSpPr>
      <dsp:spPr>
        <a:xfrm>
          <a:off x="1744662" y="860678"/>
          <a:ext cx="69786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23F22-D08E-4FAD-ACB9-38FE5C2CDCBD}">
      <dsp:nvSpPr>
        <dsp:cNvPr id="0" name=""/>
        <dsp:cNvSpPr/>
      </dsp:nvSpPr>
      <dsp:spPr>
        <a:xfrm>
          <a:off x="1875512" y="901663"/>
          <a:ext cx="6847799" cy="81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Practicalities of capturing impact</a:t>
          </a:r>
          <a:endParaRPr lang="en-GB" sz="1800" kern="1200"/>
        </a:p>
      </dsp:txBody>
      <dsp:txXfrm>
        <a:off x="1875512" y="901663"/>
        <a:ext cx="6847799" cy="819694"/>
      </dsp:txXfrm>
    </dsp:sp>
    <dsp:sp modelId="{6E3B37DD-B55F-4698-8599-8BA811C268C3}">
      <dsp:nvSpPr>
        <dsp:cNvPr id="0" name=""/>
        <dsp:cNvSpPr/>
      </dsp:nvSpPr>
      <dsp:spPr>
        <a:xfrm>
          <a:off x="1744662" y="1721357"/>
          <a:ext cx="69786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EC214-82EA-4D20-84A6-10D344D6EB9B}">
      <dsp:nvSpPr>
        <dsp:cNvPr id="0" name=""/>
        <dsp:cNvSpPr/>
      </dsp:nvSpPr>
      <dsp:spPr>
        <a:xfrm>
          <a:off x="1875512" y="1762342"/>
          <a:ext cx="6847799" cy="81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Examples of tools used by NCs</a:t>
          </a:r>
          <a:endParaRPr lang="en-GB" sz="1800" kern="1200"/>
        </a:p>
      </dsp:txBody>
      <dsp:txXfrm>
        <a:off x="1875512" y="1762342"/>
        <a:ext cx="6847799" cy="819694"/>
      </dsp:txXfrm>
    </dsp:sp>
    <dsp:sp modelId="{C7A60D83-94DD-4BC7-B204-D677ACF4712E}">
      <dsp:nvSpPr>
        <dsp:cNvPr id="0" name=""/>
        <dsp:cNvSpPr/>
      </dsp:nvSpPr>
      <dsp:spPr>
        <a:xfrm>
          <a:off x="1744662" y="2582036"/>
          <a:ext cx="69786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51CC7-CDEE-4B1F-8774-B37BE97ED52A}">
      <dsp:nvSpPr>
        <dsp:cNvPr id="0" name=""/>
        <dsp:cNvSpPr/>
      </dsp:nvSpPr>
      <dsp:spPr>
        <a:xfrm>
          <a:off x="0" y="2623021"/>
          <a:ext cx="8723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59A38-3BEA-47B2-A1A6-8F8E6614C275}">
      <dsp:nvSpPr>
        <dsp:cNvPr id="0" name=""/>
        <dsp:cNvSpPr/>
      </dsp:nvSpPr>
      <dsp:spPr>
        <a:xfrm>
          <a:off x="0" y="2623021"/>
          <a:ext cx="1744662" cy="2623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Initial validation</a:t>
          </a:r>
          <a:endParaRPr lang="en-GB" sz="2500" kern="1200" dirty="0"/>
        </a:p>
      </dsp:txBody>
      <dsp:txXfrm>
        <a:off x="0" y="2623021"/>
        <a:ext cx="1744662" cy="2623021"/>
      </dsp:txXfrm>
    </dsp:sp>
    <dsp:sp modelId="{A91FFF06-8174-4FB4-B5D3-FAA08DC5FA26}">
      <dsp:nvSpPr>
        <dsp:cNvPr id="0" name=""/>
        <dsp:cNvSpPr/>
      </dsp:nvSpPr>
      <dsp:spPr>
        <a:xfrm>
          <a:off x="1875512" y="2664006"/>
          <a:ext cx="6847799" cy="81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NCs involved in project</a:t>
          </a:r>
          <a:endParaRPr lang="en-GB" sz="1800" kern="1200"/>
        </a:p>
      </dsp:txBody>
      <dsp:txXfrm>
        <a:off x="1875512" y="2664006"/>
        <a:ext cx="6847799" cy="819694"/>
      </dsp:txXfrm>
    </dsp:sp>
    <dsp:sp modelId="{D79D9F1A-1234-47DA-A225-D1FBEB050894}">
      <dsp:nvSpPr>
        <dsp:cNvPr id="0" name=""/>
        <dsp:cNvSpPr/>
      </dsp:nvSpPr>
      <dsp:spPr>
        <a:xfrm>
          <a:off x="1744662" y="3483700"/>
          <a:ext cx="69786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ADA33-2E76-418A-9734-ABCCA5A70445}">
      <dsp:nvSpPr>
        <dsp:cNvPr id="0" name=""/>
        <dsp:cNvSpPr/>
      </dsp:nvSpPr>
      <dsp:spPr>
        <a:xfrm>
          <a:off x="1875512" y="3524685"/>
          <a:ext cx="6847799" cy="81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Wider group of nurse/midwife consultants</a:t>
          </a:r>
          <a:endParaRPr lang="en-GB" sz="1800" kern="1200"/>
        </a:p>
      </dsp:txBody>
      <dsp:txXfrm>
        <a:off x="1875512" y="3524685"/>
        <a:ext cx="6847799" cy="819694"/>
      </dsp:txXfrm>
    </dsp:sp>
    <dsp:sp modelId="{1E6D44B3-5753-47F1-A165-BA93CA8E3162}">
      <dsp:nvSpPr>
        <dsp:cNvPr id="0" name=""/>
        <dsp:cNvSpPr/>
      </dsp:nvSpPr>
      <dsp:spPr>
        <a:xfrm>
          <a:off x="1744662" y="4344379"/>
          <a:ext cx="69786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A93A6-03AE-484C-95A1-705FD3CBC7DA}">
      <dsp:nvSpPr>
        <dsp:cNvPr id="0" name=""/>
        <dsp:cNvSpPr/>
      </dsp:nvSpPr>
      <dsp:spPr>
        <a:xfrm>
          <a:off x="1875512" y="4385364"/>
          <a:ext cx="6847799" cy="81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Project Advisory Group – nurse consultants, chief nurses, lead nurse, patient representatives, academic researcher</a:t>
          </a:r>
          <a:endParaRPr lang="en-GB" sz="1800" kern="1200" dirty="0"/>
        </a:p>
      </dsp:txBody>
      <dsp:txXfrm>
        <a:off x="1875512" y="4385364"/>
        <a:ext cx="6847799" cy="819694"/>
      </dsp:txXfrm>
    </dsp:sp>
    <dsp:sp modelId="{BB5E2066-D8AE-47E5-BA71-4D7A9C87E21A}">
      <dsp:nvSpPr>
        <dsp:cNvPr id="0" name=""/>
        <dsp:cNvSpPr/>
      </dsp:nvSpPr>
      <dsp:spPr>
        <a:xfrm>
          <a:off x="1744662" y="5205058"/>
          <a:ext cx="69786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78AA2A9-79E5-4AB4-959F-8669B5323BF3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0192270-266F-4EB5-8510-0C915D6412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86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A49F96-4A9F-4E57-9A6A-57517BA8E7C1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7301-97C3-4AFD-92D1-C0BFFFB52484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65A09E-5F81-471A-A3F3-4A007FC9980D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873448-A785-4DD6-89C7-C26BD3B442A7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3CFFBF-73A8-45A4-B6EB-1F350491C72F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CE602-948D-4268-B55D-0AB64051FEFF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0C6576-5322-4CFF-9743-C82631431D97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FFA3DA1-9BA9-4A3D-8B43-43CB61186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2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D3BDE-B664-4A38-B372-B247474B8AB0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D34D4-F77B-4B93-94B9-937F8140A8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3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FA69-5782-4288-8EA0-956FCCFF2919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E513-F032-47B8-B4A3-40B6EBB321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8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5B5D6-3B98-4DA7-AF6F-9985A7732B42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6087-5BE0-4725-AD20-9B72BC07E9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22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1FF4F-09AE-449A-9D92-D57C4721380F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4492E9-0FC0-4A9A-AE56-D3A060D16D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970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77054F-4A35-41C1-A356-B6DC9D5F79C6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25251-B826-47DB-A5DC-8653E46DA3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53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ABB0D-FA6A-417C-ADD2-2C66542DE495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ECDE4A-E28D-475F-A19A-12F7F92009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078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944C7B-2EE8-4973-9FB9-3B6B1AFB61DE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17B60-B068-47CD-A014-E98862410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628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23B0-8858-408B-86A7-855231D67CEF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C173-34E5-4B0D-B138-F2DC473C42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6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C12884-C408-4FD1-96D5-AC68C429F439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50D2D7-1506-4DA9-BD1C-E5E3C9299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587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3208FE-92EF-4E1E-A6E6-AA62FC0144C6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BEB4AA-4552-45D0-A799-C33126A98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82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F34DE5-7E3A-4CB8-8C3C-7EB05E65F3F6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A6758F8-0886-484C-A7F2-97B8DF969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1" r:id="rId2"/>
    <p:sldLayoutId id="2147483726" r:id="rId3"/>
    <p:sldLayoutId id="2147483727" r:id="rId4"/>
    <p:sldLayoutId id="2147483728" r:id="rId5"/>
    <p:sldLayoutId id="2147483729" r:id="rId6"/>
    <p:sldLayoutId id="2147483722" r:id="rId7"/>
    <p:sldLayoutId id="2147483730" r:id="rId8"/>
    <p:sldLayoutId id="2147483731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2928" cy="2016224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400" dirty="0" smtClean="0">
                <a:solidFill>
                  <a:schemeClr val="tx1"/>
                </a:solidFill>
                <a:effectLst/>
                <a:latin typeface="Cambria" pitchFamily="18" charset="0"/>
                <a:cs typeface="Calibri" pitchFamily="34" charset="0"/>
              </a:rPr>
              <a:t>Capturing the impact of nurse consultant roles: tips, tools and techniques</a:t>
            </a:r>
            <a:br>
              <a:rPr lang="en-GB" sz="3400" dirty="0" smtClean="0">
                <a:solidFill>
                  <a:schemeClr val="tx1"/>
                </a:solidFill>
                <a:effectLst/>
                <a:latin typeface="Cambria" pitchFamily="18" charset="0"/>
                <a:cs typeface="Calibri" pitchFamily="34" charset="0"/>
              </a:rPr>
            </a:br>
            <a:r>
              <a:rPr lang="en-GB" sz="3400" dirty="0" smtClean="0">
                <a:solidFill>
                  <a:schemeClr val="tx1"/>
                </a:solidFill>
                <a:effectLst/>
                <a:latin typeface="Cambria" pitchFamily="18" charset="0"/>
                <a:cs typeface="Calibri" pitchFamily="34" charset="0"/>
              </a:rPr>
              <a:t>Monday 30</a:t>
            </a:r>
            <a:r>
              <a:rPr lang="en-GB" sz="3400" baseline="30000" dirty="0" smtClean="0">
                <a:solidFill>
                  <a:schemeClr val="tx1"/>
                </a:solidFill>
                <a:effectLst/>
                <a:latin typeface="Cambria" pitchFamily="18" charset="0"/>
                <a:cs typeface="Calibri" pitchFamily="34" charset="0"/>
              </a:rPr>
              <a:t>th</a:t>
            </a:r>
            <a:r>
              <a:rPr lang="en-GB" sz="3400" dirty="0" smtClean="0">
                <a:solidFill>
                  <a:schemeClr val="tx1"/>
                </a:solidFill>
                <a:effectLst/>
                <a:latin typeface="Cambria" pitchFamily="18" charset="0"/>
                <a:cs typeface="Calibri" pitchFamily="34" charset="0"/>
              </a:rPr>
              <a:t> April 2012</a:t>
            </a:r>
            <a:endParaRPr lang="en-GB" sz="3400" dirty="0">
              <a:solidFill>
                <a:schemeClr val="tx1"/>
              </a:solidFill>
              <a:effectLst/>
              <a:latin typeface="Cambria" pitchFamily="18" charset="0"/>
              <a:cs typeface="Calibri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GB" sz="3100" smtClean="0">
                <a:solidFill>
                  <a:schemeClr val="tx1"/>
                </a:solidFill>
                <a:latin typeface="Cambria" pitchFamily="18" charset="0"/>
              </a:rPr>
              <a:t>Kate Gerrish, Ann McDonnell, Fiona Kennedy</a:t>
            </a:r>
          </a:p>
          <a:p>
            <a:pPr marR="0" eaLnBrk="1" hangingPunct="1">
              <a:lnSpc>
                <a:spcPct val="80000"/>
              </a:lnSpc>
            </a:pPr>
            <a:r>
              <a:rPr lang="en-GB" sz="130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marR="0" eaLnBrk="1" hangingPunct="1">
              <a:lnSpc>
                <a:spcPct val="80000"/>
              </a:lnSpc>
            </a:pPr>
            <a:r>
              <a:rPr lang="en-GB" sz="120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4352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effectLst/>
              </a:rPr>
              <a:t>Iterative specialist panels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23312" cy="5246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effectLst/>
              </a:rPr>
              <a:t>Toolkit development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288" y="549275"/>
          <a:ext cx="8424862" cy="5137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03"/>
                <a:gridCol w="5040516"/>
                <a:gridCol w="2376243"/>
              </a:tblGrid>
              <a:tr h="639984">
                <a:tc gridSpan="3">
                  <a:txBody>
                    <a:bodyPr/>
                    <a:lstStyle/>
                    <a:p>
                      <a:r>
                        <a:rPr lang="en-GB" sz="3600" dirty="0" smtClean="0"/>
                        <a:t>Programme</a:t>
                      </a:r>
                      <a:endParaRPr lang="en-GB" sz="3600" dirty="0"/>
                    </a:p>
                  </a:txBody>
                  <a:tcPr marL="91439" marR="91439" marT="45703" marB="4570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789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13.00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latin typeface="+mn-lt"/>
                        </a:rPr>
                        <a:t>Welcome &amp; o</a:t>
                      </a:r>
                      <a:r>
                        <a:rPr lang="en-GB" sz="1800" dirty="0" smtClean="0">
                          <a:latin typeface="+mn-lt"/>
                        </a:rPr>
                        <a:t>verview</a:t>
                      </a:r>
                      <a:r>
                        <a:rPr lang="en-GB" sz="1800" baseline="0" dirty="0" smtClean="0">
                          <a:latin typeface="+mn-lt"/>
                        </a:rPr>
                        <a:t> of the research project</a:t>
                      </a:r>
                      <a:endParaRPr lang="en-GB" sz="1800" dirty="0">
                        <a:latin typeface="+mn-lt"/>
                      </a:endParaRPr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Kate Gerrish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</a:tr>
              <a:tr h="63998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13.15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Framework for capturing impact on patient, staff and the organisation </a:t>
                      </a:r>
                      <a:endParaRPr lang="en-GB" sz="1800" dirty="0">
                        <a:latin typeface="+mn-lt"/>
                      </a:endParaRPr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Ann McDonnell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</a:tr>
              <a:tr h="3682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13.25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Practicalities of capturing impact </a:t>
                      </a:r>
                      <a:endParaRPr lang="en-GB" sz="1800" dirty="0">
                        <a:latin typeface="+mn-lt"/>
                      </a:endParaRPr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Ann McDonnell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</a:tr>
              <a:tr h="3682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13.35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Toolkit for capturing</a:t>
                      </a:r>
                      <a:r>
                        <a:rPr lang="en-GB" sz="1800" baseline="0" dirty="0" smtClean="0"/>
                        <a:t> impact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Fiona Kennedy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</a:tr>
              <a:tr h="63998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13.55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Nurse consultants’ experiences of capturing impact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Iain</a:t>
                      </a:r>
                      <a:r>
                        <a:rPr lang="en-GB" sz="1800" baseline="0" dirty="0" smtClean="0"/>
                        <a:t> Armstrong</a:t>
                      </a:r>
                      <a:br>
                        <a:rPr lang="en-GB" sz="1800" baseline="0" dirty="0" smtClean="0"/>
                      </a:br>
                      <a:r>
                        <a:rPr lang="en-GB" sz="1800" dirty="0" smtClean="0"/>
                        <a:t>Gill Bell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</a:tr>
              <a:tr h="3682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14.15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Question time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Presenters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</a:tr>
              <a:tr h="3682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14.40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Break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03" marB="45703"/>
                </a:tc>
              </a:tr>
              <a:tr h="63998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15.00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Group work – using the toolkit to capture impact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Kate</a:t>
                      </a:r>
                      <a:r>
                        <a:rPr lang="en-GB" sz="1800" baseline="0" dirty="0" smtClean="0"/>
                        <a:t> Gerrish </a:t>
                      </a:r>
                      <a:br>
                        <a:rPr lang="en-GB" sz="1800" baseline="0" dirty="0" smtClean="0"/>
                      </a:br>
                      <a:r>
                        <a:rPr lang="en-GB" sz="1800" baseline="0" dirty="0" smtClean="0"/>
                        <a:t>(co-ordinator)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</a:tr>
              <a:tr h="3682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16.10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Panel</a:t>
                      </a:r>
                      <a:r>
                        <a:rPr lang="en-GB" sz="1800" baseline="0" dirty="0" smtClean="0"/>
                        <a:t> discussion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Kate Gerrish (Chair)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</a:tr>
              <a:tr h="3682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16.40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Closing</a:t>
                      </a:r>
                      <a:r>
                        <a:rPr lang="en-GB" sz="1800" baseline="0" dirty="0" smtClean="0"/>
                        <a:t> remark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Kate Gerrish</a:t>
                      </a:r>
                      <a:endParaRPr lang="en-GB" sz="1800" dirty="0"/>
                    </a:p>
                  </a:txBody>
                  <a:tcPr marL="91439" marR="91439" marT="45703" marB="4570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650706" cy="2405825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  <a:effectLst/>
              </a:rPr>
              <a:t>Approaches to measuring the impact of nurse consultants on patient, </a:t>
            </a:r>
            <a:r>
              <a:rPr lang="en-GB" sz="3600" dirty="0" smtClean="0">
                <a:solidFill>
                  <a:schemeClr val="tx1"/>
                </a:solidFill>
                <a:effectLst/>
              </a:rPr>
              <a:t>professional </a:t>
            </a:r>
            <a:r>
              <a:rPr lang="en-GB" sz="3600" dirty="0">
                <a:solidFill>
                  <a:schemeClr val="tx1"/>
                </a:solidFill>
                <a:effectLst/>
              </a:rPr>
              <a:t>and organisational outcomes</a:t>
            </a:r>
            <a:r>
              <a:rPr lang="en-GB" dirty="0">
                <a:solidFill>
                  <a:schemeClr val="tx1"/>
                </a:solidFill>
                <a:effectLst/>
              </a:rPr>
              <a:t/>
            </a:r>
            <a:br>
              <a:rPr lang="en-GB" dirty="0">
                <a:solidFill>
                  <a:schemeClr val="tx1"/>
                </a:solidFill>
                <a:effectLst/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611188" y="2924175"/>
            <a:ext cx="7991475" cy="1944688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1"/>
                </a:solidFill>
              </a:rPr>
              <a:t>Kate Gerrish, Professor of Nursing Research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tx1"/>
                </a:solidFill>
              </a:rPr>
              <a:t>University of Sheffield/Sheffield Teaching Hospitals NHS FT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tx1"/>
                </a:solidFill>
              </a:rPr>
              <a:t>Email: kate.gerrish@sheffield.ac.uk</a:t>
            </a:r>
          </a:p>
          <a:p>
            <a:pPr marR="0" algn="l" eaLnBrk="1" hangingPunct="1">
              <a:lnSpc>
                <a:spcPct val="90000"/>
              </a:lnSpc>
            </a:pPr>
            <a:endParaRPr lang="en-GB" sz="2500" smtClean="0">
              <a:solidFill>
                <a:schemeClr val="tx1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1"/>
                </a:solidFill>
              </a:rPr>
              <a:t>Funded by The Burdett Trust for Nursing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Background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Capturing impact: how to focus?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Research aims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5689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Project overview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84976" cy="48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Case study: sample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188" y="981075"/>
          <a:ext cx="7848600" cy="3816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237"/>
                <a:gridCol w="4752363"/>
              </a:tblGrid>
              <a:tr h="61772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Participant</a:t>
                      </a:r>
                      <a:endParaRPr lang="en-GB" sz="2400" dirty="0"/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Data collection</a:t>
                      </a:r>
                      <a:endParaRPr lang="en-GB" sz="2400" dirty="0"/>
                    </a:p>
                  </a:txBody>
                  <a:tcPr marL="91437" marR="91437" marT="45719" marB="45719"/>
                </a:tc>
              </a:tr>
              <a:tr h="106620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Nurse consultant</a:t>
                      </a:r>
                      <a:endParaRPr lang="en-GB" sz="2400" dirty="0"/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GB" sz="2400" dirty="0" smtClean="0"/>
                        <a:t>In-depth interview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GB" sz="2400" dirty="0" smtClean="0"/>
                        <a:t>Follow-up in depth interview</a:t>
                      </a:r>
                      <a:endParaRPr lang="en-GB" sz="2400" dirty="0"/>
                    </a:p>
                  </a:txBody>
                  <a:tcPr marL="91437" marR="91437" marT="45719" marB="45719"/>
                </a:tc>
              </a:tr>
              <a:tr h="106620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Professional colleagues</a:t>
                      </a:r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GB" sz="2400" dirty="0" smtClean="0"/>
                        <a:t>Semi-structured interview</a:t>
                      </a:r>
                      <a:endParaRPr lang="en-GB" sz="2400" dirty="0"/>
                    </a:p>
                  </a:txBody>
                  <a:tcPr marL="91437" marR="91437" marT="45719" marB="45719"/>
                </a:tc>
              </a:tr>
              <a:tr h="106620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Patients and family members </a:t>
                      </a:r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Semi-structured interview</a:t>
                      </a:r>
                    </a:p>
                    <a:p>
                      <a:endParaRPr lang="en-GB" sz="2400" dirty="0"/>
                    </a:p>
                  </a:txBody>
                  <a:tcPr marL="91437" marR="91437" marT="45719" marB="45719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Case study: data collection &amp; analysis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188" y="5084763"/>
          <a:ext cx="7848600" cy="86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237"/>
                <a:gridCol w="4752363"/>
              </a:tblGrid>
              <a:tr h="86518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Data analysis</a:t>
                      </a:r>
                      <a:endParaRPr lang="en-GB" sz="2400" dirty="0"/>
                    </a:p>
                  </a:txBody>
                  <a:tcPr marL="91437" marR="91437" marT="45778" marB="45778"/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Framework approach </a:t>
                      </a:r>
                      <a:br>
                        <a:rPr lang="en-GB" sz="2400" b="0" dirty="0" smtClean="0"/>
                      </a:br>
                      <a:r>
                        <a:rPr lang="en-GB" sz="2400" b="0" dirty="0" smtClean="0"/>
                        <a:t>(Ritchie and Spencer</a:t>
                      </a:r>
                      <a:r>
                        <a:rPr lang="en-GB" sz="2400" b="0" baseline="0" dirty="0" smtClean="0"/>
                        <a:t> 1994)</a:t>
                      </a:r>
                      <a:endParaRPr lang="en-GB" sz="2400" b="0" dirty="0"/>
                    </a:p>
                  </a:txBody>
                  <a:tcPr marL="91437" marR="91437" marT="45778" marB="4577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70C0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0070C0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0070C0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0070C0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0070C0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938</TotalTime>
  <Words>587</Words>
  <Application>Microsoft Office PowerPoint</Application>
  <PresentationFormat>On-screen Show (4:3)</PresentationFormat>
  <Paragraphs>112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Lucida Sans Unicode</vt:lpstr>
      <vt:lpstr>Arial</vt:lpstr>
      <vt:lpstr>Wingdings 3</vt:lpstr>
      <vt:lpstr>Verdana</vt:lpstr>
      <vt:lpstr>Wingdings 2</vt:lpstr>
      <vt:lpstr>Calibri</vt:lpstr>
      <vt:lpstr>Cambria</vt:lpstr>
      <vt:lpstr>Concourse</vt:lpstr>
      <vt:lpstr>Capturing the impact of nurse consultant roles: tips, tools and techniques Monday 30th April 2012</vt:lpstr>
      <vt:lpstr>PowerPoint Presentation</vt:lpstr>
      <vt:lpstr>Approaches to measuring the impact of nurse consultants on patient, professional and organisational outcomes </vt:lpstr>
      <vt:lpstr>Background</vt:lpstr>
      <vt:lpstr>Capturing impact: how to focus?</vt:lpstr>
      <vt:lpstr>Research aims</vt:lpstr>
      <vt:lpstr>Project overview</vt:lpstr>
      <vt:lpstr>Case study: sample</vt:lpstr>
      <vt:lpstr>Case study: data collection &amp; analysis </vt:lpstr>
      <vt:lpstr>Iterative specialist panels</vt:lpstr>
      <vt:lpstr>Toolkit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Capturing the impact of Nurse Consultant Posts - a project to develop practical guidance</dc:title>
  <dc:creator>Fiona Kennedy</dc:creator>
  <cp:lastModifiedBy>Fiona Kennedy</cp:lastModifiedBy>
  <cp:revision>55</cp:revision>
  <cp:lastPrinted>2012-01-25T08:19:19Z</cp:lastPrinted>
  <dcterms:created xsi:type="dcterms:W3CDTF">2011-11-28T15:25:14Z</dcterms:created>
  <dcterms:modified xsi:type="dcterms:W3CDTF">2013-10-07T12:31:36Z</dcterms:modified>
</cp:coreProperties>
</file>